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2" r:id="rId3"/>
    <p:sldMasterId id="2147483694" r:id="rId4"/>
    <p:sldMasterId id="2147483728" r:id="rId5"/>
    <p:sldMasterId id="2147483757" r:id="rId6"/>
  </p:sldMasterIdLst>
  <p:sldIdLst>
    <p:sldId id="267" r:id="rId7"/>
    <p:sldId id="265" r:id="rId8"/>
    <p:sldId id="266" r:id="rId9"/>
    <p:sldId id="256" r:id="rId10"/>
    <p:sldId id="264" r:id="rId11"/>
    <p:sldId id="268" r:id="rId12"/>
    <p:sldId id="257" r:id="rId13"/>
    <p:sldId id="258" r:id="rId14"/>
    <p:sldId id="260" r:id="rId15"/>
    <p:sldId id="261" r:id="rId16"/>
    <p:sldId id="262" r:id="rId17"/>
    <p:sldId id="263" r:id="rId18"/>
    <p:sldId id="269"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670AA-9691-4E4B-8D74-FA3D5F410320}" v="18" dt="2023-10-18T11:30:05.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00" d="100"/>
          <a:sy n="100" d="100"/>
        </p:scale>
        <p:origin x="8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jsm gaje" userId="04078039759d4f0d" providerId="LiveId" clId="{409670AA-9691-4E4B-8D74-FA3D5F410320}"/>
    <pc:docChg chg="undo redo custSel addSld modSld sldOrd">
      <pc:chgData name="gjsm gaje" userId="04078039759d4f0d" providerId="LiveId" clId="{409670AA-9691-4E4B-8D74-FA3D5F410320}" dt="2023-10-18T11:29:50.263" v="111" actId="313"/>
      <pc:docMkLst>
        <pc:docMk/>
      </pc:docMkLst>
      <pc:sldChg chg="addSp delSp modSp mod modTransition">
        <pc:chgData name="gjsm gaje" userId="04078039759d4f0d" providerId="LiveId" clId="{409670AA-9691-4E4B-8D74-FA3D5F410320}" dt="2023-10-18T11:20:49.241" v="102"/>
        <pc:sldMkLst>
          <pc:docMk/>
          <pc:sldMk cId="0" sldId="256"/>
        </pc:sldMkLst>
        <pc:spChg chg="mod topLvl">
          <ac:chgData name="gjsm gaje" userId="04078039759d4f0d" providerId="LiveId" clId="{409670AA-9691-4E4B-8D74-FA3D5F410320}" dt="2023-10-18T11:13:28.684" v="87" actId="165"/>
          <ac:spMkLst>
            <pc:docMk/>
            <pc:sldMk cId="0" sldId="256"/>
            <ac:spMk id="2" creationId="{00000000-0000-0000-0000-000000000000}"/>
          </ac:spMkLst>
        </pc:spChg>
        <pc:spChg chg="mod topLvl">
          <ac:chgData name="gjsm gaje" userId="04078039759d4f0d" providerId="LiveId" clId="{409670AA-9691-4E4B-8D74-FA3D5F410320}" dt="2023-10-18T11:13:28.684" v="87" actId="165"/>
          <ac:spMkLst>
            <pc:docMk/>
            <pc:sldMk cId="0" sldId="256"/>
            <ac:spMk id="3" creationId="{00000000-0000-0000-0000-000000000000}"/>
          </ac:spMkLst>
        </pc:spChg>
        <pc:spChg chg="mod topLvl">
          <ac:chgData name="gjsm gaje" userId="04078039759d4f0d" providerId="LiveId" clId="{409670AA-9691-4E4B-8D74-FA3D5F410320}" dt="2023-10-18T11:13:51.556" v="90" actId="20577"/>
          <ac:spMkLst>
            <pc:docMk/>
            <pc:sldMk cId="0" sldId="256"/>
            <ac:spMk id="4" creationId="{00000000-0000-0000-0000-000000000000}"/>
          </ac:spMkLst>
        </pc:spChg>
        <pc:spChg chg="mod topLvl">
          <ac:chgData name="gjsm gaje" userId="04078039759d4f0d" providerId="LiveId" clId="{409670AA-9691-4E4B-8D74-FA3D5F410320}" dt="2023-10-18T11:13:28.684" v="87" actId="165"/>
          <ac:spMkLst>
            <pc:docMk/>
            <pc:sldMk cId="0" sldId="256"/>
            <ac:spMk id="5" creationId="{00000000-0000-0000-0000-000000000000}"/>
          </ac:spMkLst>
        </pc:spChg>
        <pc:spChg chg="mod topLvl">
          <ac:chgData name="gjsm gaje" userId="04078039759d4f0d" providerId="LiveId" clId="{409670AA-9691-4E4B-8D74-FA3D5F410320}" dt="2023-10-18T11:13:28.684" v="87" actId="165"/>
          <ac:spMkLst>
            <pc:docMk/>
            <pc:sldMk cId="0" sldId="256"/>
            <ac:spMk id="6" creationId="{00000000-0000-0000-0000-000000000000}"/>
          </ac:spMkLst>
        </pc:spChg>
        <pc:spChg chg="mod topLvl">
          <ac:chgData name="gjsm gaje" userId="04078039759d4f0d" providerId="LiveId" clId="{409670AA-9691-4E4B-8D74-FA3D5F410320}" dt="2023-10-18T11:13:28.684" v="87" actId="165"/>
          <ac:spMkLst>
            <pc:docMk/>
            <pc:sldMk cId="0" sldId="256"/>
            <ac:spMk id="7" creationId="{00000000-0000-0000-0000-000000000000}"/>
          </ac:spMkLst>
        </pc:spChg>
        <pc:spChg chg="mod topLvl">
          <ac:chgData name="gjsm gaje" userId="04078039759d4f0d" providerId="LiveId" clId="{409670AA-9691-4E4B-8D74-FA3D5F410320}" dt="2023-10-18T11:13:28.684" v="87" actId="165"/>
          <ac:spMkLst>
            <pc:docMk/>
            <pc:sldMk cId="0" sldId="256"/>
            <ac:spMk id="8" creationId="{00000000-0000-0000-0000-000000000000}"/>
          </ac:spMkLst>
        </pc:spChg>
        <pc:spChg chg="mod topLvl">
          <ac:chgData name="gjsm gaje" userId="04078039759d4f0d" providerId="LiveId" clId="{409670AA-9691-4E4B-8D74-FA3D5F410320}" dt="2023-10-18T11:13:28.684" v="87" actId="165"/>
          <ac:spMkLst>
            <pc:docMk/>
            <pc:sldMk cId="0" sldId="256"/>
            <ac:spMk id="9" creationId="{00000000-0000-0000-0000-000000000000}"/>
          </ac:spMkLst>
        </pc:spChg>
        <pc:spChg chg="mod topLvl">
          <ac:chgData name="gjsm gaje" userId="04078039759d4f0d" providerId="LiveId" clId="{409670AA-9691-4E4B-8D74-FA3D5F410320}" dt="2023-10-18T11:13:28.684" v="87" actId="165"/>
          <ac:spMkLst>
            <pc:docMk/>
            <pc:sldMk cId="0" sldId="256"/>
            <ac:spMk id="10" creationId="{00000000-0000-0000-0000-000000000000}"/>
          </ac:spMkLst>
        </pc:spChg>
        <pc:spChg chg="mod topLvl">
          <ac:chgData name="gjsm gaje" userId="04078039759d4f0d" providerId="LiveId" clId="{409670AA-9691-4E4B-8D74-FA3D5F410320}" dt="2023-10-18T11:13:28.684" v="87" actId="165"/>
          <ac:spMkLst>
            <pc:docMk/>
            <pc:sldMk cId="0" sldId="256"/>
            <ac:spMk id="11" creationId="{00000000-0000-0000-0000-000000000000}"/>
          </ac:spMkLst>
        </pc:spChg>
        <pc:spChg chg="mod topLvl">
          <ac:chgData name="gjsm gaje" userId="04078039759d4f0d" providerId="LiveId" clId="{409670AA-9691-4E4B-8D74-FA3D5F410320}" dt="2023-10-18T11:13:28.684" v="87" actId="165"/>
          <ac:spMkLst>
            <pc:docMk/>
            <pc:sldMk cId="0" sldId="256"/>
            <ac:spMk id="12" creationId="{00000000-0000-0000-0000-000000000000}"/>
          </ac:spMkLst>
        </pc:spChg>
        <pc:spChg chg="mod topLvl">
          <ac:chgData name="gjsm gaje" userId="04078039759d4f0d" providerId="LiveId" clId="{409670AA-9691-4E4B-8D74-FA3D5F410320}" dt="2023-10-18T11:13:28.684" v="87" actId="165"/>
          <ac:spMkLst>
            <pc:docMk/>
            <pc:sldMk cId="0" sldId="256"/>
            <ac:spMk id="13" creationId="{00000000-0000-0000-0000-000000000000}"/>
          </ac:spMkLst>
        </pc:spChg>
        <pc:spChg chg="mod topLvl">
          <ac:chgData name="gjsm gaje" userId="04078039759d4f0d" providerId="LiveId" clId="{409670AA-9691-4E4B-8D74-FA3D5F410320}" dt="2023-10-18T11:13:28.684" v="87" actId="165"/>
          <ac:spMkLst>
            <pc:docMk/>
            <pc:sldMk cId="0" sldId="256"/>
            <ac:spMk id="14" creationId="{00000000-0000-0000-0000-000000000000}"/>
          </ac:spMkLst>
        </pc:spChg>
        <pc:spChg chg="mod topLvl">
          <ac:chgData name="gjsm gaje" userId="04078039759d4f0d" providerId="LiveId" clId="{409670AA-9691-4E4B-8D74-FA3D5F410320}" dt="2023-10-18T11:13:28.684" v="87" actId="165"/>
          <ac:spMkLst>
            <pc:docMk/>
            <pc:sldMk cId="0" sldId="256"/>
            <ac:spMk id="15" creationId="{00000000-0000-0000-0000-000000000000}"/>
          </ac:spMkLst>
        </pc:spChg>
        <pc:spChg chg="mod">
          <ac:chgData name="gjsm gaje" userId="04078039759d4f0d" providerId="LiveId" clId="{409670AA-9691-4E4B-8D74-FA3D5F410320}" dt="2023-10-18T11:13:28.684" v="87" actId="165"/>
          <ac:spMkLst>
            <pc:docMk/>
            <pc:sldMk cId="0" sldId="256"/>
            <ac:spMk id="17" creationId="{00000000-0000-0000-0000-000000000000}"/>
          </ac:spMkLst>
        </pc:spChg>
        <pc:spChg chg="mod">
          <ac:chgData name="gjsm gaje" userId="04078039759d4f0d" providerId="LiveId" clId="{409670AA-9691-4E4B-8D74-FA3D5F410320}" dt="2023-10-18T11:13:28.684" v="87" actId="165"/>
          <ac:spMkLst>
            <pc:docMk/>
            <pc:sldMk cId="0" sldId="256"/>
            <ac:spMk id="18" creationId="{00000000-0000-0000-0000-000000000000}"/>
          </ac:spMkLst>
        </pc:spChg>
        <pc:spChg chg="mod">
          <ac:chgData name="gjsm gaje" userId="04078039759d4f0d" providerId="LiveId" clId="{409670AA-9691-4E4B-8D74-FA3D5F410320}" dt="2023-10-18T11:13:28.684" v="87" actId="165"/>
          <ac:spMkLst>
            <pc:docMk/>
            <pc:sldMk cId="0" sldId="256"/>
            <ac:spMk id="19" creationId="{00000000-0000-0000-0000-000000000000}"/>
          </ac:spMkLst>
        </pc:spChg>
        <pc:spChg chg="mod">
          <ac:chgData name="gjsm gaje" userId="04078039759d4f0d" providerId="LiveId" clId="{409670AA-9691-4E4B-8D74-FA3D5F410320}" dt="2023-10-18T11:13:28.684" v="87" actId="165"/>
          <ac:spMkLst>
            <pc:docMk/>
            <pc:sldMk cId="0" sldId="256"/>
            <ac:spMk id="20" creationId="{00000000-0000-0000-0000-000000000000}"/>
          </ac:spMkLst>
        </pc:spChg>
        <pc:spChg chg="del mod topLvl">
          <ac:chgData name="gjsm gaje" userId="04078039759d4f0d" providerId="LiveId" clId="{409670AA-9691-4E4B-8D74-FA3D5F410320}" dt="2023-10-18T11:14:12.955" v="96" actId="478"/>
          <ac:spMkLst>
            <pc:docMk/>
            <pc:sldMk cId="0" sldId="256"/>
            <ac:spMk id="21" creationId="{00000000-0000-0000-0000-000000000000}"/>
          </ac:spMkLst>
        </pc:spChg>
        <pc:spChg chg="del mod topLvl">
          <ac:chgData name="gjsm gaje" userId="04078039759d4f0d" providerId="LiveId" clId="{409670AA-9691-4E4B-8D74-FA3D5F410320}" dt="2023-10-18T11:14:18.694" v="97" actId="478"/>
          <ac:spMkLst>
            <pc:docMk/>
            <pc:sldMk cId="0" sldId="256"/>
            <ac:spMk id="23" creationId="{00000000-0000-0000-0000-000000000000}"/>
          </ac:spMkLst>
        </pc:spChg>
        <pc:spChg chg="mod topLvl">
          <ac:chgData name="gjsm gaje" userId="04078039759d4f0d" providerId="LiveId" clId="{409670AA-9691-4E4B-8D74-FA3D5F410320}" dt="2023-10-18T11:13:41.026" v="89" actId="1076"/>
          <ac:spMkLst>
            <pc:docMk/>
            <pc:sldMk cId="0" sldId="256"/>
            <ac:spMk id="26" creationId="{00000000-0000-0000-0000-000000000000}"/>
          </ac:spMkLst>
        </pc:spChg>
        <pc:spChg chg="mod">
          <ac:chgData name="gjsm gaje" userId="04078039759d4f0d" providerId="LiveId" clId="{409670AA-9691-4E4B-8D74-FA3D5F410320}" dt="2023-10-18T11:13:28.684" v="87" actId="165"/>
          <ac:spMkLst>
            <pc:docMk/>
            <pc:sldMk cId="0" sldId="256"/>
            <ac:spMk id="28" creationId="{00000000-0000-0000-0000-000000000000}"/>
          </ac:spMkLst>
        </pc:spChg>
        <pc:spChg chg="mod">
          <ac:chgData name="gjsm gaje" userId="04078039759d4f0d" providerId="LiveId" clId="{409670AA-9691-4E4B-8D74-FA3D5F410320}" dt="2023-10-18T11:13:28.684" v="87" actId="165"/>
          <ac:spMkLst>
            <pc:docMk/>
            <pc:sldMk cId="0" sldId="256"/>
            <ac:spMk id="29" creationId="{00000000-0000-0000-0000-000000000000}"/>
          </ac:spMkLst>
        </pc:spChg>
        <pc:spChg chg="mod">
          <ac:chgData name="gjsm gaje" userId="04078039759d4f0d" providerId="LiveId" clId="{409670AA-9691-4E4B-8D74-FA3D5F410320}" dt="2023-10-18T11:13:28.684" v="87" actId="165"/>
          <ac:spMkLst>
            <pc:docMk/>
            <pc:sldMk cId="0" sldId="256"/>
            <ac:spMk id="30" creationId="{00000000-0000-0000-0000-000000000000}"/>
          </ac:spMkLst>
        </pc:spChg>
        <pc:spChg chg="mod">
          <ac:chgData name="gjsm gaje" userId="04078039759d4f0d" providerId="LiveId" clId="{409670AA-9691-4E4B-8D74-FA3D5F410320}" dt="2023-10-18T11:13:28.684" v="87" actId="165"/>
          <ac:spMkLst>
            <pc:docMk/>
            <pc:sldMk cId="0" sldId="256"/>
            <ac:spMk id="33" creationId="{00000000-0000-0000-0000-000000000000}"/>
          </ac:spMkLst>
        </pc:spChg>
        <pc:spChg chg="mod topLvl">
          <ac:chgData name="gjsm gaje" userId="04078039759d4f0d" providerId="LiveId" clId="{409670AA-9691-4E4B-8D74-FA3D5F410320}" dt="2023-10-18T11:13:28.684" v="87" actId="165"/>
          <ac:spMkLst>
            <pc:docMk/>
            <pc:sldMk cId="0" sldId="256"/>
            <ac:spMk id="34" creationId="{00000000-0000-0000-0000-000000000000}"/>
          </ac:spMkLst>
        </pc:spChg>
        <pc:spChg chg="mod topLvl">
          <ac:chgData name="gjsm gaje" userId="04078039759d4f0d" providerId="LiveId" clId="{409670AA-9691-4E4B-8D74-FA3D5F410320}" dt="2023-10-18T11:13:28.684" v="87" actId="165"/>
          <ac:spMkLst>
            <pc:docMk/>
            <pc:sldMk cId="0" sldId="256"/>
            <ac:spMk id="35" creationId="{00000000-0000-0000-0000-000000000000}"/>
          </ac:spMkLst>
        </pc:spChg>
        <pc:spChg chg="mod topLvl">
          <ac:chgData name="gjsm gaje" userId="04078039759d4f0d" providerId="LiveId" clId="{409670AA-9691-4E4B-8D74-FA3D5F410320}" dt="2023-10-18T11:13:28.684" v="87" actId="165"/>
          <ac:spMkLst>
            <pc:docMk/>
            <pc:sldMk cId="0" sldId="256"/>
            <ac:spMk id="36" creationId="{00000000-0000-0000-0000-000000000000}"/>
          </ac:spMkLst>
        </pc:spChg>
        <pc:grpChg chg="mod topLvl">
          <ac:chgData name="gjsm gaje" userId="04078039759d4f0d" providerId="LiveId" clId="{409670AA-9691-4E4B-8D74-FA3D5F410320}" dt="2023-10-18T11:13:28.684" v="87" actId="165"/>
          <ac:grpSpMkLst>
            <pc:docMk/>
            <pc:sldMk cId="0" sldId="256"/>
            <ac:grpSpMk id="16" creationId="{00000000-0000-0000-0000-000000000000}"/>
          </ac:grpSpMkLst>
        </pc:grpChg>
        <pc:grpChg chg="del mod topLvl">
          <ac:chgData name="gjsm gaje" userId="04078039759d4f0d" providerId="LiveId" clId="{409670AA-9691-4E4B-8D74-FA3D5F410320}" dt="2023-10-18T11:14:18.694" v="97" actId="478"/>
          <ac:grpSpMkLst>
            <pc:docMk/>
            <pc:sldMk cId="0" sldId="256"/>
            <ac:grpSpMk id="22" creationId="{00000000-0000-0000-0000-000000000000}"/>
          </ac:grpSpMkLst>
        </pc:grpChg>
        <pc:grpChg chg="mod topLvl">
          <ac:chgData name="gjsm gaje" userId="04078039759d4f0d" providerId="LiveId" clId="{409670AA-9691-4E4B-8D74-FA3D5F410320}" dt="2023-10-18T11:13:28.684" v="87" actId="165"/>
          <ac:grpSpMkLst>
            <pc:docMk/>
            <pc:sldMk cId="0" sldId="256"/>
            <ac:grpSpMk id="27" creationId="{00000000-0000-0000-0000-000000000000}"/>
          </ac:grpSpMkLst>
        </pc:grpChg>
        <pc:grpChg chg="del">
          <ac:chgData name="gjsm gaje" userId="04078039759d4f0d" providerId="LiveId" clId="{409670AA-9691-4E4B-8D74-FA3D5F410320}" dt="2023-10-18T11:13:28.684" v="87" actId="165"/>
          <ac:grpSpMkLst>
            <pc:docMk/>
            <pc:sldMk cId="0" sldId="256"/>
            <ac:grpSpMk id="38" creationId="{03339813-59AD-2F63-0035-5606E952B5B5}"/>
          </ac:grpSpMkLst>
        </pc:grpChg>
        <pc:picChg chg="del mod">
          <ac:chgData name="gjsm gaje" userId="04078039759d4f0d" providerId="LiveId" clId="{409670AA-9691-4E4B-8D74-FA3D5F410320}" dt="2023-10-18T11:14:03.601" v="91" actId="478"/>
          <ac:picMkLst>
            <pc:docMk/>
            <pc:sldMk cId="0" sldId="256"/>
            <ac:picMk id="24" creationId="{00000000-0000-0000-0000-000000000000}"/>
          </ac:picMkLst>
        </pc:picChg>
        <pc:picChg chg="mod topLvl">
          <ac:chgData name="gjsm gaje" userId="04078039759d4f0d" providerId="LiveId" clId="{409670AA-9691-4E4B-8D74-FA3D5F410320}" dt="2023-10-18T11:14:18.694" v="97" actId="478"/>
          <ac:picMkLst>
            <pc:docMk/>
            <pc:sldMk cId="0" sldId="256"/>
            <ac:picMk id="25" creationId="{00000000-0000-0000-0000-000000000000}"/>
          </ac:picMkLst>
        </pc:picChg>
        <pc:picChg chg="mod">
          <ac:chgData name="gjsm gaje" userId="04078039759d4f0d" providerId="LiveId" clId="{409670AA-9691-4E4B-8D74-FA3D5F410320}" dt="2023-10-18T11:13:28.684" v="87" actId="165"/>
          <ac:picMkLst>
            <pc:docMk/>
            <pc:sldMk cId="0" sldId="256"/>
            <ac:picMk id="31" creationId="{00000000-0000-0000-0000-000000000000}"/>
          </ac:picMkLst>
        </pc:picChg>
        <pc:picChg chg="mod">
          <ac:chgData name="gjsm gaje" userId="04078039759d4f0d" providerId="LiveId" clId="{409670AA-9691-4E4B-8D74-FA3D5F410320}" dt="2023-10-18T11:13:28.684" v="87" actId="165"/>
          <ac:picMkLst>
            <pc:docMk/>
            <pc:sldMk cId="0" sldId="256"/>
            <ac:picMk id="32" creationId="{00000000-0000-0000-0000-000000000000}"/>
          </ac:picMkLst>
        </pc:picChg>
        <pc:picChg chg="add mod">
          <ac:chgData name="gjsm gaje" userId="04078039759d4f0d" providerId="LiveId" clId="{409670AA-9691-4E4B-8D74-FA3D5F410320}" dt="2023-10-18T11:20:49.241" v="102"/>
          <ac:picMkLst>
            <pc:docMk/>
            <pc:sldMk cId="0" sldId="256"/>
            <ac:picMk id="41" creationId="{97A43F5C-E996-1CF8-FE4E-FFD328B409EC}"/>
          </ac:picMkLst>
        </pc:picChg>
      </pc:sldChg>
      <pc:sldChg chg="addSp delSp modSp modTransition modAnim">
        <pc:chgData name="gjsm gaje" userId="04078039759d4f0d" providerId="LiveId" clId="{409670AA-9691-4E4B-8D74-FA3D5F410320}" dt="2023-10-18T11:26:59.894" v="108"/>
        <pc:sldMkLst>
          <pc:docMk/>
          <pc:sldMk cId="95992585" sldId="257"/>
        </pc:sldMkLst>
        <pc:picChg chg="add del mod">
          <ac:chgData name="gjsm gaje" userId="04078039759d4f0d" providerId="LiveId" clId="{409670AA-9691-4E4B-8D74-FA3D5F410320}" dt="2023-10-18T11:24:50.626" v="107"/>
          <ac:picMkLst>
            <pc:docMk/>
            <pc:sldMk cId="95992585" sldId="257"/>
            <ac:picMk id="3" creationId="{5C87CB8F-1D2F-6E87-E6B6-893EABC31191}"/>
          </ac:picMkLst>
        </pc:picChg>
        <pc:picChg chg="add mod">
          <ac:chgData name="gjsm gaje" userId="04078039759d4f0d" providerId="LiveId" clId="{409670AA-9691-4E4B-8D74-FA3D5F410320}" dt="2023-10-18T11:26:59.894" v="108"/>
          <ac:picMkLst>
            <pc:docMk/>
            <pc:sldMk cId="95992585" sldId="257"/>
            <ac:picMk id="4" creationId="{881C379E-3EF5-091A-3F81-5A6E7911C955}"/>
          </ac:picMkLst>
        </pc:picChg>
      </pc:sldChg>
      <pc:sldChg chg="addSp modSp modTransition">
        <pc:chgData name="gjsm gaje" userId="04078039759d4f0d" providerId="LiveId" clId="{409670AA-9691-4E4B-8D74-FA3D5F410320}" dt="2023-10-18T11:26:59.894" v="108"/>
        <pc:sldMkLst>
          <pc:docMk/>
          <pc:sldMk cId="95992585" sldId="258"/>
        </pc:sldMkLst>
        <pc:picChg chg="add mod">
          <ac:chgData name="gjsm gaje" userId="04078039759d4f0d" providerId="LiveId" clId="{409670AA-9691-4E4B-8D74-FA3D5F410320}" dt="2023-10-18T11:26:59.894" v="108"/>
          <ac:picMkLst>
            <pc:docMk/>
            <pc:sldMk cId="95992585" sldId="258"/>
            <ac:picMk id="6" creationId="{764CD543-2929-D510-35AF-B054856E9FF5}"/>
          </ac:picMkLst>
        </pc:picChg>
      </pc:sldChg>
      <pc:sldChg chg="addSp modSp modTransition">
        <pc:chgData name="gjsm gaje" userId="04078039759d4f0d" providerId="LiveId" clId="{409670AA-9691-4E4B-8D74-FA3D5F410320}" dt="2023-10-18T11:26:59.894" v="108"/>
        <pc:sldMkLst>
          <pc:docMk/>
          <pc:sldMk cId="95992585" sldId="260"/>
        </pc:sldMkLst>
        <pc:picChg chg="add mod">
          <ac:chgData name="gjsm gaje" userId="04078039759d4f0d" providerId="LiveId" clId="{409670AA-9691-4E4B-8D74-FA3D5F410320}" dt="2023-10-18T11:26:59.894" v="108"/>
          <ac:picMkLst>
            <pc:docMk/>
            <pc:sldMk cId="95992585" sldId="260"/>
            <ac:picMk id="9" creationId="{5F2BA272-FC02-7C72-881F-2ABC6E5272CF}"/>
          </ac:picMkLst>
        </pc:picChg>
      </pc:sldChg>
      <pc:sldChg chg="addSp modSp modTransition">
        <pc:chgData name="gjsm gaje" userId="04078039759d4f0d" providerId="LiveId" clId="{409670AA-9691-4E4B-8D74-FA3D5F410320}" dt="2023-10-18T11:26:59.894" v="108"/>
        <pc:sldMkLst>
          <pc:docMk/>
          <pc:sldMk cId="95992585" sldId="261"/>
        </pc:sldMkLst>
        <pc:picChg chg="add mod">
          <ac:chgData name="gjsm gaje" userId="04078039759d4f0d" providerId="LiveId" clId="{409670AA-9691-4E4B-8D74-FA3D5F410320}" dt="2023-10-18T11:26:59.894" v="108"/>
          <ac:picMkLst>
            <pc:docMk/>
            <pc:sldMk cId="95992585" sldId="261"/>
            <ac:picMk id="2" creationId="{1BABD832-D2C1-CE5C-4756-CA3F09F591C7}"/>
          </ac:picMkLst>
        </pc:picChg>
      </pc:sldChg>
      <pc:sldChg chg="addSp delSp modSp modTransition modAnim">
        <pc:chgData name="gjsm gaje" userId="04078039759d4f0d" providerId="LiveId" clId="{409670AA-9691-4E4B-8D74-FA3D5F410320}" dt="2023-10-18T11:29:39.813" v="110"/>
        <pc:sldMkLst>
          <pc:docMk/>
          <pc:sldMk cId="95992585" sldId="262"/>
        </pc:sldMkLst>
        <pc:picChg chg="add del mod">
          <ac:chgData name="gjsm gaje" userId="04078039759d4f0d" providerId="LiveId" clId="{409670AA-9691-4E4B-8D74-FA3D5F410320}" dt="2023-10-18T11:27:02.486" v="109"/>
          <ac:picMkLst>
            <pc:docMk/>
            <pc:sldMk cId="95992585" sldId="262"/>
            <ac:picMk id="2" creationId="{23253FA6-48B2-5AD0-F319-3DA574682915}"/>
          </ac:picMkLst>
        </pc:picChg>
        <pc:picChg chg="add mod">
          <ac:chgData name="gjsm gaje" userId="04078039759d4f0d" providerId="LiveId" clId="{409670AA-9691-4E4B-8D74-FA3D5F410320}" dt="2023-10-18T11:29:39.813" v="110"/>
          <ac:picMkLst>
            <pc:docMk/>
            <pc:sldMk cId="95992585" sldId="262"/>
            <ac:picMk id="3" creationId="{F34087C3-31E6-D8F6-BDCF-000ADC318D8E}"/>
          </ac:picMkLst>
        </pc:picChg>
      </pc:sldChg>
      <pc:sldChg chg="addSp modSp modTransition">
        <pc:chgData name="gjsm gaje" userId="04078039759d4f0d" providerId="LiveId" clId="{409670AA-9691-4E4B-8D74-FA3D5F410320}" dt="2023-10-18T11:29:39.813" v="110"/>
        <pc:sldMkLst>
          <pc:docMk/>
          <pc:sldMk cId="95992585" sldId="263"/>
        </pc:sldMkLst>
        <pc:picChg chg="add mod">
          <ac:chgData name="gjsm gaje" userId="04078039759d4f0d" providerId="LiveId" clId="{409670AA-9691-4E4B-8D74-FA3D5F410320}" dt="2023-10-18T11:29:39.813" v="110"/>
          <ac:picMkLst>
            <pc:docMk/>
            <pc:sldMk cId="95992585" sldId="263"/>
            <ac:picMk id="10" creationId="{0F8C1EA4-736F-7ECC-3620-A1C84854CA9B}"/>
          </ac:picMkLst>
        </pc:picChg>
      </pc:sldChg>
      <pc:sldChg chg="addSp modSp modTransition">
        <pc:chgData name="gjsm gaje" userId="04078039759d4f0d" providerId="LiveId" clId="{409670AA-9691-4E4B-8D74-FA3D5F410320}" dt="2023-10-18T11:20:49.241" v="102"/>
        <pc:sldMkLst>
          <pc:docMk/>
          <pc:sldMk cId="0" sldId="264"/>
        </pc:sldMkLst>
        <pc:picChg chg="add mod">
          <ac:chgData name="gjsm gaje" userId="04078039759d4f0d" providerId="LiveId" clId="{409670AA-9691-4E4B-8D74-FA3D5F410320}" dt="2023-10-18T11:20:49.241" v="102"/>
          <ac:picMkLst>
            <pc:docMk/>
            <pc:sldMk cId="0" sldId="264"/>
            <ac:picMk id="222" creationId="{764BFB43-25E7-54D7-B5C6-5375E044B859}"/>
          </ac:picMkLst>
        </pc:picChg>
      </pc:sldChg>
      <pc:sldChg chg="addSp modSp mod modTransition">
        <pc:chgData name="gjsm gaje" userId="04078039759d4f0d" providerId="LiveId" clId="{409670AA-9691-4E4B-8D74-FA3D5F410320}" dt="2023-10-18T11:20:49.241" v="102"/>
        <pc:sldMkLst>
          <pc:docMk/>
          <pc:sldMk cId="2965725414" sldId="265"/>
        </pc:sldMkLst>
        <pc:spChg chg="mod">
          <ac:chgData name="gjsm gaje" userId="04078039759d4f0d" providerId="LiveId" clId="{409670AA-9691-4E4B-8D74-FA3D5F410320}" dt="2023-10-18T10:37:51.784" v="0" actId="2710"/>
          <ac:spMkLst>
            <pc:docMk/>
            <pc:sldMk cId="2965725414" sldId="265"/>
            <ac:spMk id="12" creationId="{7E2384A8-F6B9-6A9D-DA5A-20BBE80F0743}"/>
          </ac:spMkLst>
        </pc:spChg>
        <pc:picChg chg="add mod">
          <ac:chgData name="gjsm gaje" userId="04078039759d4f0d" providerId="LiveId" clId="{409670AA-9691-4E4B-8D74-FA3D5F410320}" dt="2023-10-18T11:20:49.241" v="102"/>
          <ac:picMkLst>
            <pc:docMk/>
            <pc:sldMk cId="2965725414" sldId="265"/>
            <ac:picMk id="15" creationId="{F7F1B527-1CC7-B7DE-92CA-C196D42E94EA}"/>
          </ac:picMkLst>
        </pc:picChg>
      </pc:sldChg>
      <pc:sldChg chg="addSp modSp modTransition">
        <pc:chgData name="gjsm gaje" userId="04078039759d4f0d" providerId="LiveId" clId="{409670AA-9691-4E4B-8D74-FA3D5F410320}" dt="2023-10-18T11:20:49.241" v="102"/>
        <pc:sldMkLst>
          <pc:docMk/>
          <pc:sldMk cId="2435084568" sldId="266"/>
        </pc:sldMkLst>
        <pc:picChg chg="add mod">
          <ac:chgData name="gjsm gaje" userId="04078039759d4f0d" providerId="LiveId" clId="{409670AA-9691-4E4B-8D74-FA3D5F410320}" dt="2023-10-18T11:20:49.241" v="102"/>
          <ac:picMkLst>
            <pc:docMk/>
            <pc:sldMk cId="2435084568" sldId="266"/>
            <ac:picMk id="8" creationId="{EE6F6434-3535-91E6-3806-81BFD86AB75C}"/>
          </ac:picMkLst>
        </pc:picChg>
      </pc:sldChg>
      <pc:sldChg chg="addSp delSp modSp modTransition modAnim">
        <pc:chgData name="gjsm gaje" userId="04078039759d4f0d" providerId="LiveId" clId="{409670AA-9691-4E4B-8D74-FA3D5F410320}" dt="2023-10-18T11:23:20.142" v="105"/>
        <pc:sldMkLst>
          <pc:docMk/>
          <pc:sldMk cId="570669389" sldId="267"/>
        </pc:sldMkLst>
        <pc:picChg chg="add del mod">
          <ac:chgData name="gjsm gaje" userId="04078039759d4f0d" providerId="LiveId" clId="{409670AA-9691-4E4B-8D74-FA3D5F410320}" dt="2023-10-18T11:18:16.494" v="99"/>
          <ac:picMkLst>
            <pc:docMk/>
            <pc:sldMk cId="570669389" sldId="267"/>
            <ac:picMk id="6" creationId="{0F8C2184-7DE2-74C3-39D2-8162E4010101}"/>
          </ac:picMkLst>
        </pc:picChg>
        <pc:picChg chg="add del mod">
          <ac:chgData name="gjsm gaje" userId="04078039759d4f0d" providerId="LiveId" clId="{409670AA-9691-4E4B-8D74-FA3D5F410320}" dt="2023-10-18T11:18:34.369" v="101"/>
          <ac:picMkLst>
            <pc:docMk/>
            <pc:sldMk cId="570669389" sldId="267"/>
            <ac:picMk id="7" creationId="{8D2B8098-3FFC-FE34-CC5A-8D84E0288A8D}"/>
          </ac:picMkLst>
        </pc:picChg>
        <pc:picChg chg="add del mod">
          <ac:chgData name="gjsm gaje" userId="04078039759d4f0d" providerId="LiveId" clId="{409670AA-9691-4E4B-8D74-FA3D5F410320}" dt="2023-10-18T11:21:53.320" v="103"/>
          <ac:picMkLst>
            <pc:docMk/>
            <pc:sldMk cId="570669389" sldId="267"/>
            <ac:picMk id="8" creationId="{398D6BCA-4327-ED3C-C87C-2CFEA7162B19}"/>
          </ac:picMkLst>
        </pc:picChg>
        <pc:picChg chg="add del mod">
          <ac:chgData name="gjsm gaje" userId="04078039759d4f0d" providerId="LiveId" clId="{409670AA-9691-4E4B-8D74-FA3D5F410320}" dt="2023-10-18T11:21:56.577" v="104"/>
          <ac:picMkLst>
            <pc:docMk/>
            <pc:sldMk cId="570669389" sldId="267"/>
            <ac:picMk id="9" creationId="{DB32F952-7EF7-659A-4E0D-D7435AF37687}"/>
          </ac:picMkLst>
        </pc:picChg>
        <pc:picChg chg="add mod">
          <ac:chgData name="gjsm gaje" userId="04078039759d4f0d" providerId="LiveId" clId="{409670AA-9691-4E4B-8D74-FA3D5F410320}" dt="2023-10-18T11:23:20.142" v="105"/>
          <ac:picMkLst>
            <pc:docMk/>
            <pc:sldMk cId="570669389" sldId="267"/>
            <ac:picMk id="10" creationId="{4194E3DA-939F-3019-2A69-A420EA1B9537}"/>
          </ac:picMkLst>
        </pc:picChg>
      </pc:sldChg>
      <pc:sldChg chg="addSp delSp modSp new mod ord modTransition">
        <pc:chgData name="gjsm gaje" userId="04078039759d4f0d" providerId="LiveId" clId="{409670AA-9691-4E4B-8D74-FA3D5F410320}" dt="2023-10-18T11:24:47.708" v="106"/>
        <pc:sldMkLst>
          <pc:docMk/>
          <pc:sldMk cId="1414832882" sldId="268"/>
        </pc:sldMkLst>
        <pc:spChg chg="del">
          <ac:chgData name="gjsm gaje" userId="04078039759d4f0d" providerId="LiveId" clId="{409670AA-9691-4E4B-8D74-FA3D5F410320}" dt="2023-10-18T10:38:15.075" v="2" actId="478"/>
          <ac:spMkLst>
            <pc:docMk/>
            <pc:sldMk cId="1414832882" sldId="268"/>
            <ac:spMk id="2" creationId="{1AF230E9-C48A-4179-4FF9-2FF4480775F7}"/>
          </ac:spMkLst>
        </pc:spChg>
        <pc:spChg chg="mod">
          <ac:chgData name="gjsm gaje" userId="04078039759d4f0d" providerId="LiveId" clId="{409670AA-9691-4E4B-8D74-FA3D5F410320}" dt="2023-10-18T11:11:23.307" v="84" actId="20577"/>
          <ac:spMkLst>
            <pc:docMk/>
            <pc:sldMk cId="1414832882" sldId="268"/>
            <ac:spMk id="3" creationId="{8380D257-2C31-658D-2DA2-55DC82F19E41}"/>
          </ac:spMkLst>
        </pc:spChg>
        <pc:picChg chg="add mod">
          <ac:chgData name="gjsm gaje" userId="04078039759d4f0d" providerId="LiveId" clId="{409670AA-9691-4E4B-8D74-FA3D5F410320}" dt="2023-10-18T11:24:47.708" v="106"/>
          <ac:picMkLst>
            <pc:docMk/>
            <pc:sldMk cId="1414832882" sldId="268"/>
            <ac:picMk id="4" creationId="{9EF1D975-E99F-31EB-FD82-ED55536D89A4}"/>
          </ac:picMkLst>
        </pc:picChg>
      </pc:sldChg>
      <pc:sldChg chg="addSp delSp modSp new mod modTransition">
        <pc:chgData name="gjsm gaje" userId="04078039759d4f0d" providerId="LiveId" clId="{409670AA-9691-4E4B-8D74-FA3D5F410320}" dt="2023-10-18T11:29:50.263" v="111" actId="313"/>
        <pc:sldMkLst>
          <pc:docMk/>
          <pc:sldMk cId="2552250993" sldId="269"/>
        </pc:sldMkLst>
        <pc:spChg chg="del">
          <ac:chgData name="gjsm gaje" userId="04078039759d4f0d" providerId="LiveId" clId="{409670AA-9691-4E4B-8D74-FA3D5F410320}" dt="2023-10-18T11:02:42.216" v="23" actId="478"/>
          <ac:spMkLst>
            <pc:docMk/>
            <pc:sldMk cId="2552250993" sldId="269"/>
            <ac:spMk id="2" creationId="{732D0B82-D3B5-5D37-2664-88C1AA8876DD}"/>
          </ac:spMkLst>
        </pc:spChg>
        <pc:spChg chg="add mod">
          <ac:chgData name="gjsm gaje" userId="04078039759d4f0d" providerId="LiveId" clId="{409670AA-9691-4E4B-8D74-FA3D5F410320}" dt="2023-10-18T11:29:50.263" v="111" actId="313"/>
          <ac:spMkLst>
            <pc:docMk/>
            <pc:sldMk cId="2552250993" sldId="269"/>
            <ac:spMk id="4" creationId="{6AC48499-4CA8-6A72-2DC6-902B83A62B00}"/>
          </ac:spMkLst>
        </pc:spChg>
        <pc:spChg chg="add mod">
          <ac:chgData name="gjsm gaje" userId="04078039759d4f0d" providerId="LiveId" clId="{409670AA-9691-4E4B-8D74-FA3D5F410320}" dt="2023-10-18T11:04:04.236" v="56" actId="1076"/>
          <ac:spMkLst>
            <pc:docMk/>
            <pc:sldMk cId="2552250993" sldId="269"/>
            <ac:spMk id="6" creationId="{9A07AB59-847E-F827-50E0-17772260F127}"/>
          </ac:spMkLst>
        </pc:spChg>
        <pc:picChg chg="add mod">
          <ac:chgData name="gjsm gaje" userId="04078039759d4f0d" providerId="LiveId" clId="{409670AA-9691-4E4B-8D74-FA3D5F410320}" dt="2023-10-18T11:29:39.813" v="110"/>
          <ac:picMkLst>
            <pc:docMk/>
            <pc:sldMk cId="2552250993" sldId="269"/>
            <ac:picMk id="7" creationId="{44DE5383-E9E4-1482-A682-153E27FD479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2"/>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89" name="Google Shape;89;p12"/>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90" name="Google Shape;90;p12"/>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889845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46" name="Google Shape;146;p21"/>
          <p:cNvSpPr txBox="1">
            <a:spLocks noGrp="1"/>
          </p:cNvSpPr>
          <p:nvPr>
            <p:ph type="body" idx="1"/>
          </p:nvPr>
        </p:nvSpPr>
        <p:spPr>
          <a:xfrm rot="5400000">
            <a:off x="1539346" y="-167745"/>
            <a:ext cx="3017309" cy="5486400"/>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47" name="Google Shape;147;p21"/>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48" name="Google Shape;148;p21"/>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49" name="Google Shape;149;p21"/>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13477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rot="5400000">
            <a:off x="3154893" y="1447800"/>
            <a:ext cx="3901017" cy="13716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52" name="Google Shape;152;p22"/>
          <p:cNvSpPr txBox="1">
            <a:spLocks noGrp="1"/>
          </p:cNvSpPr>
          <p:nvPr>
            <p:ph type="body" idx="1"/>
          </p:nvPr>
        </p:nvSpPr>
        <p:spPr>
          <a:xfrm rot="5400000">
            <a:off x="360893" y="127000"/>
            <a:ext cx="3901017" cy="4013200"/>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53" name="Google Shape;153;p22"/>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54" name="Google Shape;154;p22"/>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55" name="Google Shape;155;p22"/>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593847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7800" y="992767"/>
            <a:ext cx="93164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3" name="Google Shape;13;p2"/>
          <p:cNvCxnSpPr/>
          <p:nvPr/>
        </p:nvCxnSpPr>
        <p:spPr>
          <a:xfrm>
            <a:off x="-215944" y="11120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14" name="Google Shape;14;p2"/>
          <p:cNvCxnSpPr/>
          <p:nvPr/>
        </p:nvCxnSpPr>
        <p:spPr>
          <a:xfrm>
            <a:off x="-215944" y="5273677"/>
            <a:ext cx="12624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591324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8" name="Google Shape;18;p3"/>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19" name="Google Shape;19;p3"/>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grpSp>
        <p:nvGrpSpPr>
          <p:cNvPr id="20" name="Google Shape;20;p3"/>
          <p:cNvGrpSpPr/>
          <p:nvPr/>
        </p:nvGrpSpPr>
        <p:grpSpPr>
          <a:xfrm>
            <a:off x="939175" y="-4773201"/>
            <a:ext cx="10313651" cy="12936733"/>
            <a:chOff x="648436" y="-3579901"/>
            <a:chExt cx="7735238" cy="9702550"/>
          </a:xfrm>
        </p:grpSpPr>
        <p:cxnSp>
          <p:nvCxnSpPr>
            <p:cNvPr id="21" name="Google Shape;21;p3"/>
            <p:cNvCxnSpPr/>
            <p:nvPr/>
          </p:nvCxnSpPr>
          <p:spPr>
            <a:xfrm>
              <a:off x="8383673" y="-3345351"/>
              <a:ext cx="0" cy="9468000"/>
            </a:xfrm>
            <a:prstGeom prst="straightConnector1">
              <a:avLst/>
            </a:prstGeom>
            <a:noFill/>
            <a:ln w="19050" cap="flat" cmpd="sng">
              <a:solidFill>
                <a:srgbClr val="C1FF1E"/>
              </a:solidFill>
              <a:prstDash val="solid"/>
              <a:round/>
              <a:headEnd type="none" w="sm" len="sm"/>
              <a:tailEnd type="none" w="sm" len="sm"/>
            </a:ln>
          </p:spPr>
        </p:cxnSp>
        <p:cxnSp>
          <p:nvCxnSpPr>
            <p:cNvPr id="22" name="Google Shape;22;p3"/>
            <p:cNvCxnSpPr/>
            <p:nvPr/>
          </p:nvCxnSpPr>
          <p:spPr>
            <a:xfrm>
              <a:off x="648436" y="-3579901"/>
              <a:ext cx="0" cy="9468000"/>
            </a:xfrm>
            <a:prstGeom prst="straightConnector1">
              <a:avLst/>
            </a:prstGeom>
            <a:noFill/>
            <a:ln w="19050" cap="flat" cmpd="sng">
              <a:solidFill>
                <a:srgbClr val="C1FF1E"/>
              </a:solidFill>
              <a:prstDash val="solid"/>
              <a:round/>
              <a:headEnd type="none" w="sm" len="sm"/>
              <a:tailEnd type="none" w="sm" len="sm"/>
            </a:ln>
          </p:spPr>
        </p:cxnSp>
      </p:grpSp>
    </p:spTree>
    <p:extLst>
      <p:ext uri="{BB962C8B-B14F-4D97-AF65-F5344CB8AC3E}">
        <p14:creationId xmlns:p14="http://schemas.microsoft.com/office/powerpoint/2010/main" val="2273962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7" name="Google Shape;27;p4"/>
          <p:cNvCxnSpPr/>
          <p:nvPr/>
        </p:nvCxnSpPr>
        <p:spPr>
          <a:xfrm>
            <a:off x="-215944" y="15184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28" name="Google Shape;28;p4"/>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29" name="Google Shape;29;p4"/>
          <p:cNvCxnSpPr/>
          <p:nvPr/>
        </p:nvCxnSpPr>
        <p:spPr>
          <a:xfrm>
            <a:off x="90687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2516092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2" name="Google Shape;3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3" name="Google Shape;3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5" name="Google Shape;35;p5"/>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548341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8" name="Google Shape;3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9" name="Google Shape;39;p6"/>
          <p:cNvCxnSpPr/>
          <p:nvPr/>
        </p:nvCxnSpPr>
        <p:spPr>
          <a:xfrm>
            <a:off x="-72" y="1588959"/>
            <a:ext cx="12192400" cy="0"/>
          </a:xfrm>
          <a:prstGeom prst="straightConnector1">
            <a:avLst/>
          </a:prstGeom>
          <a:noFill/>
          <a:ln w="19050" cap="flat" cmpd="sng">
            <a:solidFill>
              <a:srgbClr val="C1FF1E"/>
            </a:solidFill>
            <a:prstDash val="solid"/>
            <a:round/>
            <a:headEnd type="none" w="sm" len="sm"/>
            <a:tailEnd type="none" w="sm" len="sm"/>
          </a:ln>
        </p:spPr>
      </p:cxnSp>
      <p:grpSp>
        <p:nvGrpSpPr>
          <p:cNvPr id="40" name="Google Shape;40;p6"/>
          <p:cNvGrpSpPr/>
          <p:nvPr/>
        </p:nvGrpSpPr>
        <p:grpSpPr>
          <a:xfrm>
            <a:off x="735593" y="5481429"/>
            <a:ext cx="2523688" cy="2153545"/>
            <a:chOff x="0" y="-38100"/>
            <a:chExt cx="997032" cy="850800"/>
          </a:xfrm>
        </p:grpSpPr>
        <p:sp>
          <p:nvSpPr>
            <p:cNvPr id="41" name="Google Shape;41;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2" name="Google Shape;42;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3" name="Google Shape;43;p6"/>
          <p:cNvGrpSpPr/>
          <p:nvPr/>
        </p:nvGrpSpPr>
        <p:grpSpPr>
          <a:xfrm>
            <a:off x="4834131" y="5481429"/>
            <a:ext cx="2523688" cy="2153545"/>
            <a:chOff x="0" y="-38100"/>
            <a:chExt cx="997032" cy="850800"/>
          </a:xfrm>
        </p:grpSpPr>
        <p:sp>
          <p:nvSpPr>
            <p:cNvPr id="44" name="Google Shape;44;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5" name="Google Shape;45;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6" name="Google Shape;46;p6"/>
          <p:cNvGrpSpPr/>
          <p:nvPr/>
        </p:nvGrpSpPr>
        <p:grpSpPr>
          <a:xfrm>
            <a:off x="8932669" y="5481429"/>
            <a:ext cx="2523688" cy="2153545"/>
            <a:chOff x="0" y="-38100"/>
            <a:chExt cx="997032" cy="850800"/>
          </a:xfrm>
        </p:grpSpPr>
        <p:sp>
          <p:nvSpPr>
            <p:cNvPr id="47" name="Google Shape;47;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8" name="Google Shape;48;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cxnSp>
        <p:nvCxnSpPr>
          <p:cNvPr id="49" name="Google Shape;49;p6"/>
          <p:cNvCxnSpPr/>
          <p:nvPr/>
        </p:nvCxnSpPr>
        <p:spPr>
          <a:xfrm>
            <a:off x="4046731" y="1585784"/>
            <a:ext cx="0" cy="8918000"/>
          </a:xfrm>
          <a:prstGeom prst="straightConnector1">
            <a:avLst/>
          </a:prstGeom>
          <a:noFill/>
          <a:ln w="19050" cap="flat" cmpd="sng">
            <a:solidFill>
              <a:srgbClr val="C1FF1E"/>
            </a:solidFill>
            <a:prstDash val="solid"/>
            <a:round/>
            <a:headEnd type="none" w="sm" len="sm"/>
            <a:tailEnd type="none" w="sm" len="sm"/>
          </a:ln>
        </p:spPr>
      </p:cxnSp>
      <p:cxnSp>
        <p:nvCxnSpPr>
          <p:cNvPr id="50" name="Google Shape;50;p6"/>
          <p:cNvCxnSpPr/>
          <p:nvPr/>
        </p:nvCxnSpPr>
        <p:spPr>
          <a:xfrm>
            <a:off x="8148444" y="1585784"/>
            <a:ext cx="0" cy="8918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1050278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53" name="Google Shape;5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54" name="Google Shape;54;p7"/>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55" name="Google Shape;55;p7"/>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56" name="Google Shape;56;p7"/>
          <p:cNvCxnSpPr/>
          <p:nvPr/>
        </p:nvCxnSpPr>
        <p:spPr>
          <a:xfrm>
            <a:off x="93563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1901905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57"/>
        <p:cNvGrpSpPr/>
        <p:nvPr/>
      </p:nvGrpSpPr>
      <p:grpSpPr>
        <a:xfrm>
          <a:off x="0" y="0"/>
          <a:ext cx="0" cy="0"/>
          <a:chOff x="0" y="0"/>
          <a:chExt cx="0" cy="0"/>
        </a:xfrm>
      </p:grpSpPr>
      <p:sp>
        <p:nvSpPr>
          <p:cNvPr id="58" name="Google Shape;58;p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8"/>
          <p:cNvSpPr txBox="1">
            <a:spLocks noGrp="1"/>
          </p:cNvSpPr>
          <p:nvPr>
            <p:ph type="title"/>
          </p:nvPr>
        </p:nvSpPr>
        <p:spPr>
          <a:xfrm>
            <a:off x="0" y="1644233"/>
            <a:ext cx="60960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60" name="Google Shape;60;p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61" name="Google Shape;61;p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62" name="Google Shape;6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63" name="Google Shape;63;p8"/>
          <p:cNvCxnSpPr/>
          <p:nvPr/>
        </p:nvCxnSpPr>
        <p:spPr>
          <a:xfrm>
            <a:off x="0" y="6009839"/>
            <a:ext cx="12192000" cy="0"/>
          </a:xfrm>
          <a:prstGeom prst="straightConnector1">
            <a:avLst/>
          </a:prstGeom>
          <a:noFill/>
          <a:ln w="19050" cap="flat" cmpd="sng">
            <a:solidFill>
              <a:srgbClr val="C1FF1E"/>
            </a:solidFill>
            <a:prstDash val="solid"/>
            <a:round/>
            <a:headEnd type="none" w="sm" len="sm"/>
            <a:tailEnd type="none" w="sm" len="sm"/>
          </a:ln>
        </p:spPr>
      </p:cxnSp>
      <p:cxnSp>
        <p:nvCxnSpPr>
          <p:cNvPr id="64" name="Google Shape;64;p8"/>
          <p:cNvCxnSpPr/>
          <p:nvPr/>
        </p:nvCxnSpPr>
        <p:spPr>
          <a:xfrm>
            <a:off x="6096000" y="6009839"/>
            <a:ext cx="0" cy="15116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3563413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67" name="Google Shape;67;p9"/>
          <p:cNvSpPr txBox="1">
            <a:spLocks noGrp="1"/>
          </p:cNvSpPr>
          <p:nvPr>
            <p:ph type="sldNum" idx="12"/>
          </p:nvPr>
        </p:nvSpPr>
        <p:spPr>
          <a:xfrm>
            <a:off x="11296611" y="64208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68" name="Google Shape;68;p9"/>
          <p:cNvCxnSpPr/>
          <p:nvPr/>
        </p:nvCxnSpPr>
        <p:spPr>
          <a:xfrm>
            <a:off x="-72" y="3432176"/>
            <a:ext cx="12192400" cy="0"/>
          </a:xfrm>
          <a:prstGeom prst="straightConnector1">
            <a:avLst/>
          </a:prstGeom>
          <a:noFill/>
          <a:ln w="19050" cap="flat" cmpd="sng">
            <a:solidFill>
              <a:srgbClr val="C1FF1E"/>
            </a:solidFill>
            <a:prstDash val="solid"/>
            <a:round/>
            <a:headEnd type="none" w="sm" len="sm"/>
            <a:tailEnd type="none" w="sm" len="sm"/>
          </a:ln>
        </p:spPr>
      </p:cxnSp>
      <p:cxnSp>
        <p:nvCxnSpPr>
          <p:cNvPr id="69" name="Google Shape;69;p9"/>
          <p:cNvCxnSpPr/>
          <p:nvPr/>
        </p:nvCxnSpPr>
        <p:spPr>
          <a:xfrm>
            <a:off x="6788757" y="-87664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0" name="Google Shape;70;p9"/>
          <p:cNvCxnSpPr/>
          <p:nvPr/>
        </p:nvCxnSpPr>
        <p:spPr>
          <a:xfrm>
            <a:off x="383839" y="-87664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1" name="Google Shape;71;p9"/>
          <p:cNvCxnSpPr/>
          <p:nvPr/>
        </p:nvCxnSpPr>
        <p:spPr>
          <a:xfrm>
            <a:off x="383839" y="65891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2" name="Google Shape;72;p9"/>
          <p:cNvCxnSpPr/>
          <p:nvPr/>
        </p:nvCxnSpPr>
        <p:spPr>
          <a:xfrm>
            <a:off x="11858057" y="65891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3" name="Google Shape;73;p9"/>
          <p:cNvCxnSpPr/>
          <p:nvPr/>
        </p:nvCxnSpPr>
        <p:spPr>
          <a:xfrm>
            <a:off x="0" y="6582837"/>
            <a:ext cx="12192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181398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457200" y="1420285"/>
            <a:ext cx="5181600" cy="980017"/>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93" name="Google Shape;93;p13"/>
          <p:cNvSpPr txBox="1">
            <a:spLocks noGrp="1"/>
          </p:cNvSpPr>
          <p:nvPr>
            <p:ph type="subTitle" idx="1"/>
          </p:nvPr>
        </p:nvSpPr>
        <p:spPr>
          <a:xfrm>
            <a:off x="914400" y="2590800"/>
            <a:ext cx="4267200" cy="1168400"/>
          </a:xfrm>
          <a:prstGeom prst="rect">
            <a:avLst/>
          </a:prstGeom>
          <a:noFill/>
          <a:ln>
            <a:noFill/>
          </a:ln>
        </p:spPr>
        <p:txBody>
          <a:bodyPr spcFirstLastPara="1" wrap="square" lIns="45725" tIns="22850" rIns="45725" bIns="22850" anchor="t" anchorCtr="0">
            <a:normAutofit/>
          </a:bodyPr>
          <a:lstStyle>
            <a:lvl1pPr lvl="0" algn="ctr">
              <a:spcBef>
                <a:spcPts val="400"/>
              </a:spcBef>
              <a:spcAft>
                <a:spcPts val="0"/>
              </a:spcAft>
              <a:buClr>
                <a:srgbClr val="888888"/>
              </a:buClr>
              <a:buSzPts val="1600"/>
              <a:buNone/>
              <a:defRPr>
                <a:solidFill>
                  <a:srgbClr val="888888"/>
                </a:solidFill>
              </a:defRPr>
            </a:lvl1pPr>
            <a:lvl2pPr lvl="1" algn="ctr">
              <a:spcBef>
                <a:spcPts val="400"/>
              </a:spcBef>
              <a:spcAft>
                <a:spcPts val="0"/>
              </a:spcAft>
              <a:buClr>
                <a:srgbClr val="888888"/>
              </a:buClr>
              <a:buSzPts val="1400"/>
              <a:buNone/>
              <a:defRPr>
                <a:solidFill>
                  <a:srgbClr val="888888"/>
                </a:solidFill>
              </a:defRPr>
            </a:lvl2pPr>
            <a:lvl3pPr lvl="2" algn="ctr">
              <a:spcBef>
                <a:spcPts val="267"/>
              </a:spcBef>
              <a:spcAft>
                <a:spcPts val="0"/>
              </a:spcAft>
              <a:buClr>
                <a:srgbClr val="888888"/>
              </a:buClr>
              <a:buSzPts val="1200"/>
              <a:buNone/>
              <a:defRPr>
                <a:solidFill>
                  <a:srgbClr val="888888"/>
                </a:solidFill>
              </a:defRPr>
            </a:lvl3pPr>
            <a:lvl4pPr lvl="3" algn="ctr">
              <a:spcBef>
                <a:spcPts val="267"/>
              </a:spcBef>
              <a:spcAft>
                <a:spcPts val="0"/>
              </a:spcAft>
              <a:buClr>
                <a:srgbClr val="888888"/>
              </a:buClr>
              <a:buSzPts val="1000"/>
              <a:buNone/>
              <a:defRPr>
                <a:solidFill>
                  <a:srgbClr val="888888"/>
                </a:solidFill>
              </a:defRPr>
            </a:lvl4pPr>
            <a:lvl5pPr lvl="4" algn="ctr">
              <a:spcBef>
                <a:spcPts val="267"/>
              </a:spcBef>
              <a:spcAft>
                <a:spcPts val="0"/>
              </a:spcAft>
              <a:buClr>
                <a:srgbClr val="888888"/>
              </a:buClr>
              <a:buSzPts val="1000"/>
              <a:buNone/>
              <a:defRPr>
                <a:solidFill>
                  <a:srgbClr val="888888"/>
                </a:solidFill>
              </a:defRPr>
            </a:lvl5pPr>
            <a:lvl6pPr lvl="5" algn="ctr">
              <a:spcBef>
                <a:spcPts val="267"/>
              </a:spcBef>
              <a:spcAft>
                <a:spcPts val="0"/>
              </a:spcAft>
              <a:buClr>
                <a:srgbClr val="888888"/>
              </a:buClr>
              <a:buSzPts val="1000"/>
              <a:buNone/>
              <a:defRPr>
                <a:solidFill>
                  <a:srgbClr val="888888"/>
                </a:solidFill>
              </a:defRPr>
            </a:lvl6pPr>
            <a:lvl7pPr lvl="6" algn="ctr">
              <a:spcBef>
                <a:spcPts val="267"/>
              </a:spcBef>
              <a:spcAft>
                <a:spcPts val="0"/>
              </a:spcAft>
              <a:buClr>
                <a:srgbClr val="888888"/>
              </a:buClr>
              <a:buSzPts val="1000"/>
              <a:buNone/>
              <a:defRPr>
                <a:solidFill>
                  <a:srgbClr val="888888"/>
                </a:solidFill>
              </a:defRPr>
            </a:lvl7pPr>
            <a:lvl8pPr lvl="7" algn="ctr">
              <a:spcBef>
                <a:spcPts val="267"/>
              </a:spcBef>
              <a:spcAft>
                <a:spcPts val="0"/>
              </a:spcAft>
              <a:buClr>
                <a:srgbClr val="888888"/>
              </a:buClr>
              <a:buSzPts val="1000"/>
              <a:buNone/>
              <a:defRPr>
                <a:solidFill>
                  <a:srgbClr val="888888"/>
                </a:solidFill>
              </a:defRPr>
            </a:lvl8pPr>
            <a:lvl9pPr lvl="8" algn="ctr">
              <a:spcBef>
                <a:spcPts val="267"/>
              </a:spcBef>
              <a:spcAft>
                <a:spcPts val="0"/>
              </a:spcAft>
              <a:buClr>
                <a:srgbClr val="888888"/>
              </a:buClr>
              <a:buSzPts val="1000"/>
              <a:buNone/>
              <a:defRPr>
                <a:solidFill>
                  <a:srgbClr val="888888"/>
                </a:solidFill>
              </a:defRPr>
            </a:lvl9pPr>
          </a:lstStyle>
          <a:p>
            <a:r>
              <a:rPr lang="en-US"/>
              <a:t>Click to edit Master subtitle style</a:t>
            </a:r>
            <a:endParaRPr/>
          </a:p>
        </p:txBody>
      </p:sp>
      <p:sp>
        <p:nvSpPr>
          <p:cNvPr id="94" name="Google Shape;94;p13"/>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95" name="Google Shape;95;p13"/>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96" name="Google Shape;96;p13"/>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0309142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4"/>
        <p:cNvGrpSpPr/>
        <p:nvPr/>
      </p:nvGrpSpPr>
      <p:grpSpPr>
        <a:xfrm>
          <a:off x="0" y="0"/>
          <a:ext cx="0" cy="0"/>
          <a:chOff x="0" y="0"/>
          <a:chExt cx="0" cy="0"/>
        </a:xfrm>
      </p:grpSpPr>
      <p:sp>
        <p:nvSpPr>
          <p:cNvPr id="75" name="Google Shape;7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76" name="Google Shape;76;p10"/>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77" name="Google Shape;77;p10"/>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78" name="Google Shape;78;p10"/>
          <p:cNvCxnSpPr/>
          <p:nvPr/>
        </p:nvCxnSpPr>
        <p:spPr>
          <a:xfrm>
            <a:off x="673100" y="-11452315"/>
            <a:ext cx="0" cy="12624000"/>
          </a:xfrm>
          <a:prstGeom prst="straightConnector1">
            <a:avLst/>
          </a:prstGeom>
          <a:noFill/>
          <a:ln w="19050" cap="flat" cmpd="sng">
            <a:solidFill>
              <a:srgbClr val="C1FF1E"/>
            </a:solidFill>
            <a:prstDash val="solid"/>
            <a:round/>
            <a:headEnd type="none" w="sm" len="sm"/>
            <a:tailEnd type="none" w="sm" len="sm"/>
          </a:ln>
        </p:spPr>
      </p:cxnSp>
      <p:cxnSp>
        <p:nvCxnSpPr>
          <p:cNvPr id="79" name="Google Shape;79;p10"/>
          <p:cNvCxnSpPr/>
          <p:nvPr/>
        </p:nvCxnSpPr>
        <p:spPr>
          <a:xfrm>
            <a:off x="673100" y="5673727"/>
            <a:ext cx="0" cy="12624000"/>
          </a:xfrm>
          <a:prstGeom prst="straightConnector1">
            <a:avLst/>
          </a:prstGeom>
          <a:noFill/>
          <a:ln w="19050" cap="flat" cmpd="sng">
            <a:solidFill>
              <a:srgbClr val="C1FF1E"/>
            </a:solidFill>
            <a:prstDash val="solid"/>
            <a:round/>
            <a:headEnd type="none" w="sm" len="sm"/>
            <a:tailEnd type="none" w="sm" len="sm"/>
          </a:ln>
        </p:spPr>
      </p:cxnSp>
      <p:cxnSp>
        <p:nvCxnSpPr>
          <p:cNvPr id="80" name="Google Shape;80;p10"/>
          <p:cNvCxnSpPr/>
          <p:nvPr/>
        </p:nvCxnSpPr>
        <p:spPr>
          <a:xfrm>
            <a:off x="64988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3117716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12"/>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89" name="Google Shape;89;p12"/>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90" name="Google Shape;90;p12"/>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032040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457200" y="1420285"/>
            <a:ext cx="5181600" cy="980017"/>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93" name="Google Shape;93;p13"/>
          <p:cNvSpPr txBox="1">
            <a:spLocks noGrp="1"/>
          </p:cNvSpPr>
          <p:nvPr>
            <p:ph type="subTitle" idx="1"/>
          </p:nvPr>
        </p:nvSpPr>
        <p:spPr>
          <a:xfrm>
            <a:off x="914400" y="2590800"/>
            <a:ext cx="4267200" cy="1168400"/>
          </a:xfrm>
          <a:prstGeom prst="rect">
            <a:avLst/>
          </a:prstGeom>
          <a:noFill/>
          <a:ln>
            <a:noFill/>
          </a:ln>
        </p:spPr>
        <p:txBody>
          <a:bodyPr spcFirstLastPara="1" wrap="square" lIns="45725" tIns="22850" rIns="45725" bIns="22850" anchor="t" anchorCtr="0">
            <a:normAutofit/>
          </a:bodyPr>
          <a:lstStyle>
            <a:lvl1pPr lvl="0" algn="ctr">
              <a:spcBef>
                <a:spcPts val="400"/>
              </a:spcBef>
              <a:spcAft>
                <a:spcPts val="0"/>
              </a:spcAft>
              <a:buClr>
                <a:srgbClr val="888888"/>
              </a:buClr>
              <a:buSzPts val="1600"/>
              <a:buNone/>
              <a:defRPr>
                <a:solidFill>
                  <a:srgbClr val="888888"/>
                </a:solidFill>
              </a:defRPr>
            </a:lvl1pPr>
            <a:lvl2pPr lvl="1" algn="ctr">
              <a:spcBef>
                <a:spcPts val="400"/>
              </a:spcBef>
              <a:spcAft>
                <a:spcPts val="0"/>
              </a:spcAft>
              <a:buClr>
                <a:srgbClr val="888888"/>
              </a:buClr>
              <a:buSzPts val="1400"/>
              <a:buNone/>
              <a:defRPr>
                <a:solidFill>
                  <a:srgbClr val="888888"/>
                </a:solidFill>
              </a:defRPr>
            </a:lvl2pPr>
            <a:lvl3pPr lvl="2" algn="ctr">
              <a:spcBef>
                <a:spcPts val="267"/>
              </a:spcBef>
              <a:spcAft>
                <a:spcPts val="0"/>
              </a:spcAft>
              <a:buClr>
                <a:srgbClr val="888888"/>
              </a:buClr>
              <a:buSzPts val="1200"/>
              <a:buNone/>
              <a:defRPr>
                <a:solidFill>
                  <a:srgbClr val="888888"/>
                </a:solidFill>
              </a:defRPr>
            </a:lvl3pPr>
            <a:lvl4pPr lvl="3" algn="ctr">
              <a:spcBef>
                <a:spcPts val="267"/>
              </a:spcBef>
              <a:spcAft>
                <a:spcPts val="0"/>
              </a:spcAft>
              <a:buClr>
                <a:srgbClr val="888888"/>
              </a:buClr>
              <a:buSzPts val="1000"/>
              <a:buNone/>
              <a:defRPr>
                <a:solidFill>
                  <a:srgbClr val="888888"/>
                </a:solidFill>
              </a:defRPr>
            </a:lvl4pPr>
            <a:lvl5pPr lvl="4" algn="ctr">
              <a:spcBef>
                <a:spcPts val="267"/>
              </a:spcBef>
              <a:spcAft>
                <a:spcPts val="0"/>
              </a:spcAft>
              <a:buClr>
                <a:srgbClr val="888888"/>
              </a:buClr>
              <a:buSzPts val="1000"/>
              <a:buNone/>
              <a:defRPr>
                <a:solidFill>
                  <a:srgbClr val="888888"/>
                </a:solidFill>
              </a:defRPr>
            </a:lvl5pPr>
            <a:lvl6pPr lvl="5" algn="ctr">
              <a:spcBef>
                <a:spcPts val="267"/>
              </a:spcBef>
              <a:spcAft>
                <a:spcPts val="0"/>
              </a:spcAft>
              <a:buClr>
                <a:srgbClr val="888888"/>
              </a:buClr>
              <a:buSzPts val="1000"/>
              <a:buNone/>
              <a:defRPr>
                <a:solidFill>
                  <a:srgbClr val="888888"/>
                </a:solidFill>
              </a:defRPr>
            </a:lvl6pPr>
            <a:lvl7pPr lvl="6" algn="ctr">
              <a:spcBef>
                <a:spcPts val="267"/>
              </a:spcBef>
              <a:spcAft>
                <a:spcPts val="0"/>
              </a:spcAft>
              <a:buClr>
                <a:srgbClr val="888888"/>
              </a:buClr>
              <a:buSzPts val="1000"/>
              <a:buNone/>
              <a:defRPr>
                <a:solidFill>
                  <a:srgbClr val="888888"/>
                </a:solidFill>
              </a:defRPr>
            </a:lvl7pPr>
            <a:lvl8pPr lvl="7" algn="ctr">
              <a:spcBef>
                <a:spcPts val="267"/>
              </a:spcBef>
              <a:spcAft>
                <a:spcPts val="0"/>
              </a:spcAft>
              <a:buClr>
                <a:srgbClr val="888888"/>
              </a:buClr>
              <a:buSzPts val="1000"/>
              <a:buNone/>
              <a:defRPr>
                <a:solidFill>
                  <a:srgbClr val="888888"/>
                </a:solidFill>
              </a:defRPr>
            </a:lvl8pPr>
            <a:lvl9pPr lvl="8" algn="ctr">
              <a:spcBef>
                <a:spcPts val="267"/>
              </a:spcBef>
              <a:spcAft>
                <a:spcPts val="0"/>
              </a:spcAft>
              <a:buClr>
                <a:srgbClr val="888888"/>
              </a:buClr>
              <a:buSzPts val="1000"/>
              <a:buNone/>
              <a:defRPr>
                <a:solidFill>
                  <a:srgbClr val="888888"/>
                </a:solidFill>
              </a:defRPr>
            </a:lvl9pPr>
          </a:lstStyle>
          <a:p>
            <a:r>
              <a:rPr lang="en-US"/>
              <a:t>Click to edit Master subtitle style</a:t>
            </a:r>
            <a:endParaRPr/>
          </a:p>
        </p:txBody>
      </p:sp>
      <p:sp>
        <p:nvSpPr>
          <p:cNvPr id="94" name="Google Shape;94;p13"/>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95" name="Google Shape;95;p13"/>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96" name="Google Shape;96;p13"/>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584743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99" name="Google Shape;99;p14"/>
          <p:cNvSpPr txBox="1">
            <a:spLocks noGrp="1"/>
          </p:cNvSpPr>
          <p:nvPr>
            <p:ph type="body" idx="1"/>
          </p:nvPr>
        </p:nvSpPr>
        <p:spPr>
          <a:xfrm>
            <a:off x="304800" y="1066800"/>
            <a:ext cx="5486400" cy="3017309"/>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00" name="Google Shape;100;p14"/>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01" name="Google Shape;101;p14"/>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02" name="Google Shape;102;p14"/>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4258228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81541" y="2937933"/>
            <a:ext cx="5181600" cy="908051"/>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667"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05" name="Google Shape;105;p15"/>
          <p:cNvSpPr txBox="1">
            <a:spLocks noGrp="1"/>
          </p:cNvSpPr>
          <p:nvPr>
            <p:ph type="body" idx="1"/>
          </p:nvPr>
        </p:nvSpPr>
        <p:spPr>
          <a:xfrm>
            <a:off x="481541" y="1937810"/>
            <a:ext cx="5181600" cy="1000125"/>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rgbClr val="888888"/>
              </a:buClr>
              <a:buSzPts val="1000"/>
              <a:buNone/>
              <a:defRPr sz="1333">
                <a:solidFill>
                  <a:srgbClr val="888888"/>
                </a:solidFill>
              </a:defRPr>
            </a:lvl1pPr>
            <a:lvl2pPr marL="1219170" lvl="1" indent="-304792" algn="l">
              <a:spcBef>
                <a:spcPts val="267"/>
              </a:spcBef>
              <a:spcAft>
                <a:spcPts val="0"/>
              </a:spcAft>
              <a:buClr>
                <a:srgbClr val="888888"/>
              </a:buClr>
              <a:buSzPts val="900"/>
              <a:buNone/>
              <a:defRPr sz="1200">
                <a:solidFill>
                  <a:srgbClr val="888888"/>
                </a:solidFill>
              </a:defRPr>
            </a:lvl2pPr>
            <a:lvl3pPr marL="1828754" lvl="2" indent="-304792" algn="l">
              <a:spcBef>
                <a:spcPts val="267"/>
              </a:spcBef>
              <a:spcAft>
                <a:spcPts val="0"/>
              </a:spcAft>
              <a:buClr>
                <a:srgbClr val="888888"/>
              </a:buClr>
              <a:buSzPts val="800"/>
              <a:buNone/>
              <a:defRPr sz="1067">
                <a:solidFill>
                  <a:srgbClr val="888888"/>
                </a:solidFill>
              </a:defRPr>
            </a:lvl3pPr>
            <a:lvl4pPr marL="2438339" lvl="3" indent="-304792" algn="l">
              <a:spcBef>
                <a:spcPts val="133"/>
              </a:spcBef>
              <a:spcAft>
                <a:spcPts val="0"/>
              </a:spcAft>
              <a:buClr>
                <a:srgbClr val="888888"/>
              </a:buClr>
              <a:buSzPts val="700"/>
              <a:buNone/>
              <a:defRPr sz="933">
                <a:solidFill>
                  <a:srgbClr val="888888"/>
                </a:solidFill>
              </a:defRPr>
            </a:lvl4pPr>
            <a:lvl5pPr marL="3047924" lvl="4" indent="-304792" algn="l">
              <a:spcBef>
                <a:spcPts val="133"/>
              </a:spcBef>
              <a:spcAft>
                <a:spcPts val="0"/>
              </a:spcAft>
              <a:buClr>
                <a:srgbClr val="888888"/>
              </a:buClr>
              <a:buSzPts val="700"/>
              <a:buNone/>
              <a:defRPr sz="933">
                <a:solidFill>
                  <a:srgbClr val="888888"/>
                </a:solidFill>
              </a:defRPr>
            </a:lvl5pPr>
            <a:lvl6pPr marL="3657509" lvl="5" indent="-304792" algn="l">
              <a:spcBef>
                <a:spcPts val="133"/>
              </a:spcBef>
              <a:spcAft>
                <a:spcPts val="0"/>
              </a:spcAft>
              <a:buClr>
                <a:srgbClr val="888888"/>
              </a:buClr>
              <a:buSzPts val="700"/>
              <a:buNone/>
              <a:defRPr sz="933">
                <a:solidFill>
                  <a:srgbClr val="888888"/>
                </a:solidFill>
              </a:defRPr>
            </a:lvl6pPr>
            <a:lvl7pPr marL="4267093" lvl="6" indent="-304792" algn="l">
              <a:spcBef>
                <a:spcPts val="133"/>
              </a:spcBef>
              <a:spcAft>
                <a:spcPts val="0"/>
              </a:spcAft>
              <a:buClr>
                <a:srgbClr val="888888"/>
              </a:buClr>
              <a:buSzPts val="700"/>
              <a:buNone/>
              <a:defRPr sz="933">
                <a:solidFill>
                  <a:srgbClr val="888888"/>
                </a:solidFill>
              </a:defRPr>
            </a:lvl7pPr>
            <a:lvl8pPr marL="4876678" lvl="7" indent="-304792" algn="l">
              <a:spcBef>
                <a:spcPts val="133"/>
              </a:spcBef>
              <a:spcAft>
                <a:spcPts val="0"/>
              </a:spcAft>
              <a:buClr>
                <a:srgbClr val="888888"/>
              </a:buClr>
              <a:buSzPts val="700"/>
              <a:buNone/>
              <a:defRPr sz="933">
                <a:solidFill>
                  <a:srgbClr val="888888"/>
                </a:solidFill>
              </a:defRPr>
            </a:lvl8pPr>
            <a:lvl9pPr marL="5486263" lvl="8" indent="-304792" algn="l">
              <a:spcBef>
                <a:spcPts val="133"/>
              </a:spcBef>
              <a:spcAft>
                <a:spcPts val="0"/>
              </a:spcAft>
              <a:buClr>
                <a:srgbClr val="888888"/>
              </a:buClr>
              <a:buSzPts val="700"/>
              <a:buNone/>
              <a:defRPr sz="933">
                <a:solidFill>
                  <a:srgbClr val="888888"/>
                </a:solidFill>
              </a:defRPr>
            </a:lvl9pPr>
          </a:lstStyle>
          <a:p>
            <a:pPr lvl="0"/>
            <a:r>
              <a:rPr lang="en-US"/>
              <a:t>Click to edit Master text styles</a:t>
            </a:r>
          </a:p>
        </p:txBody>
      </p:sp>
      <p:sp>
        <p:nvSpPr>
          <p:cNvPr id="106" name="Google Shape;106;p15"/>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07" name="Google Shape;107;p15"/>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08" name="Google Shape;108;p15"/>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2722370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11" name="Google Shape;111;p16"/>
          <p:cNvSpPr txBox="1">
            <a:spLocks noGrp="1"/>
          </p:cNvSpPr>
          <p:nvPr>
            <p:ph type="body" idx="1"/>
          </p:nvPr>
        </p:nvSpPr>
        <p:spPr>
          <a:xfrm>
            <a:off x="304800" y="1066800"/>
            <a:ext cx="2692400" cy="3017309"/>
          </a:xfrm>
          <a:prstGeom prst="rect">
            <a:avLst/>
          </a:prstGeom>
          <a:noFill/>
          <a:ln>
            <a:noFill/>
          </a:ln>
        </p:spPr>
        <p:txBody>
          <a:bodyPr spcFirstLastPara="1" wrap="square" lIns="45725" tIns="22850" rIns="45725" bIns="22850" anchor="t" anchorCtr="0">
            <a:normAutofit/>
          </a:bodyPr>
          <a:lstStyle>
            <a:lvl1pPr marL="609585" lvl="0" indent="-423323" algn="l">
              <a:spcBef>
                <a:spcPts val="400"/>
              </a:spcBef>
              <a:spcAft>
                <a:spcPts val="0"/>
              </a:spcAft>
              <a:buClr>
                <a:schemeClr val="dk1"/>
              </a:buClr>
              <a:buSzPts val="1400"/>
              <a:buChar char="•"/>
              <a:defRPr sz="1867"/>
            </a:lvl1pPr>
            <a:lvl2pPr marL="1219170" lvl="1" indent="-406390" algn="l">
              <a:spcBef>
                <a:spcPts val="267"/>
              </a:spcBef>
              <a:spcAft>
                <a:spcPts val="0"/>
              </a:spcAft>
              <a:buClr>
                <a:schemeClr val="dk1"/>
              </a:buClr>
              <a:buSzPts val="1200"/>
              <a:buChar char="–"/>
              <a:defRPr sz="1600"/>
            </a:lvl2pPr>
            <a:lvl3pPr marL="1828754" lvl="2" indent="-389457" algn="l">
              <a:spcBef>
                <a:spcPts val="267"/>
              </a:spcBef>
              <a:spcAft>
                <a:spcPts val="0"/>
              </a:spcAft>
              <a:buClr>
                <a:schemeClr val="dk1"/>
              </a:buClr>
              <a:buSzPts val="1000"/>
              <a:buChar char="•"/>
              <a:defRPr sz="1333"/>
            </a:lvl3pPr>
            <a:lvl4pPr marL="2438339" lvl="3" indent="-380990" algn="l">
              <a:spcBef>
                <a:spcPts val="267"/>
              </a:spcBef>
              <a:spcAft>
                <a:spcPts val="0"/>
              </a:spcAft>
              <a:buClr>
                <a:schemeClr val="dk1"/>
              </a:buClr>
              <a:buSzPts val="900"/>
              <a:buChar char="–"/>
              <a:defRPr sz="1200"/>
            </a:lvl4pPr>
            <a:lvl5pPr marL="3047924" lvl="4" indent="-380990" algn="l">
              <a:spcBef>
                <a:spcPts val="267"/>
              </a:spcBef>
              <a:spcAft>
                <a:spcPts val="0"/>
              </a:spcAft>
              <a:buClr>
                <a:schemeClr val="dk1"/>
              </a:buClr>
              <a:buSzPts val="900"/>
              <a:buChar char="»"/>
              <a:defRPr sz="1200"/>
            </a:lvl5pPr>
            <a:lvl6pPr marL="3657509" lvl="5" indent="-380990" algn="l">
              <a:spcBef>
                <a:spcPts val="267"/>
              </a:spcBef>
              <a:spcAft>
                <a:spcPts val="0"/>
              </a:spcAft>
              <a:buClr>
                <a:schemeClr val="dk1"/>
              </a:buClr>
              <a:buSzPts val="900"/>
              <a:buChar char="•"/>
              <a:defRPr sz="1200"/>
            </a:lvl6pPr>
            <a:lvl7pPr marL="4267093" lvl="6" indent="-380990" algn="l">
              <a:spcBef>
                <a:spcPts val="267"/>
              </a:spcBef>
              <a:spcAft>
                <a:spcPts val="0"/>
              </a:spcAft>
              <a:buClr>
                <a:schemeClr val="dk1"/>
              </a:buClr>
              <a:buSzPts val="900"/>
              <a:buChar char="•"/>
              <a:defRPr sz="1200"/>
            </a:lvl7pPr>
            <a:lvl8pPr marL="4876678" lvl="7" indent="-380990" algn="l">
              <a:spcBef>
                <a:spcPts val="267"/>
              </a:spcBef>
              <a:spcAft>
                <a:spcPts val="0"/>
              </a:spcAft>
              <a:buClr>
                <a:schemeClr val="dk1"/>
              </a:buClr>
              <a:buSzPts val="900"/>
              <a:buChar char="•"/>
              <a:defRPr sz="1200"/>
            </a:lvl8pPr>
            <a:lvl9pPr marL="5486263" lvl="8" indent="-380990" algn="l">
              <a:spcBef>
                <a:spcPts val="267"/>
              </a:spcBef>
              <a:spcAft>
                <a:spcPts val="0"/>
              </a:spcAft>
              <a:buClr>
                <a:schemeClr val="dk1"/>
              </a:buClr>
              <a:buSzPts val="900"/>
              <a:buChar char="•"/>
              <a:defRPr sz="1200"/>
            </a:lvl9pPr>
          </a:lstStyle>
          <a:p>
            <a:pPr lvl="0"/>
            <a:r>
              <a:rPr lang="en-US"/>
              <a:t>Click to edit Master text styles</a:t>
            </a:r>
          </a:p>
        </p:txBody>
      </p:sp>
      <p:sp>
        <p:nvSpPr>
          <p:cNvPr id="112" name="Google Shape;112;p16"/>
          <p:cNvSpPr txBox="1">
            <a:spLocks noGrp="1"/>
          </p:cNvSpPr>
          <p:nvPr>
            <p:ph type="body" idx="2"/>
          </p:nvPr>
        </p:nvSpPr>
        <p:spPr>
          <a:xfrm>
            <a:off x="3098800" y="1066800"/>
            <a:ext cx="2692400" cy="3017309"/>
          </a:xfrm>
          <a:prstGeom prst="rect">
            <a:avLst/>
          </a:prstGeom>
          <a:noFill/>
          <a:ln>
            <a:noFill/>
          </a:ln>
        </p:spPr>
        <p:txBody>
          <a:bodyPr spcFirstLastPara="1" wrap="square" lIns="45725" tIns="22850" rIns="45725" bIns="22850" anchor="t" anchorCtr="0">
            <a:normAutofit/>
          </a:bodyPr>
          <a:lstStyle>
            <a:lvl1pPr marL="609585" lvl="0" indent="-423323" algn="l">
              <a:spcBef>
                <a:spcPts val="400"/>
              </a:spcBef>
              <a:spcAft>
                <a:spcPts val="0"/>
              </a:spcAft>
              <a:buClr>
                <a:schemeClr val="dk1"/>
              </a:buClr>
              <a:buSzPts val="1400"/>
              <a:buChar char="•"/>
              <a:defRPr sz="1867"/>
            </a:lvl1pPr>
            <a:lvl2pPr marL="1219170" lvl="1" indent="-406390" algn="l">
              <a:spcBef>
                <a:spcPts val="267"/>
              </a:spcBef>
              <a:spcAft>
                <a:spcPts val="0"/>
              </a:spcAft>
              <a:buClr>
                <a:schemeClr val="dk1"/>
              </a:buClr>
              <a:buSzPts val="1200"/>
              <a:buChar char="–"/>
              <a:defRPr sz="1600"/>
            </a:lvl2pPr>
            <a:lvl3pPr marL="1828754" lvl="2" indent="-389457" algn="l">
              <a:spcBef>
                <a:spcPts val="267"/>
              </a:spcBef>
              <a:spcAft>
                <a:spcPts val="0"/>
              </a:spcAft>
              <a:buClr>
                <a:schemeClr val="dk1"/>
              </a:buClr>
              <a:buSzPts val="1000"/>
              <a:buChar char="•"/>
              <a:defRPr sz="1333"/>
            </a:lvl3pPr>
            <a:lvl4pPr marL="2438339" lvl="3" indent="-380990" algn="l">
              <a:spcBef>
                <a:spcPts val="267"/>
              </a:spcBef>
              <a:spcAft>
                <a:spcPts val="0"/>
              </a:spcAft>
              <a:buClr>
                <a:schemeClr val="dk1"/>
              </a:buClr>
              <a:buSzPts val="900"/>
              <a:buChar char="–"/>
              <a:defRPr sz="1200"/>
            </a:lvl4pPr>
            <a:lvl5pPr marL="3047924" lvl="4" indent="-380990" algn="l">
              <a:spcBef>
                <a:spcPts val="267"/>
              </a:spcBef>
              <a:spcAft>
                <a:spcPts val="0"/>
              </a:spcAft>
              <a:buClr>
                <a:schemeClr val="dk1"/>
              </a:buClr>
              <a:buSzPts val="900"/>
              <a:buChar char="»"/>
              <a:defRPr sz="1200"/>
            </a:lvl5pPr>
            <a:lvl6pPr marL="3657509" lvl="5" indent="-380990" algn="l">
              <a:spcBef>
                <a:spcPts val="267"/>
              </a:spcBef>
              <a:spcAft>
                <a:spcPts val="0"/>
              </a:spcAft>
              <a:buClr>
                <a:schemeClr val="dk1"/>
              </a:buClr>
              <a:buSzPts val="900"/>
              <a:buChar char="•"/>
              <a:defRPr sz="1200"/>
            </a:lvl6pPr>
            <a:lvl7pPr marL="4267093" lvl="6" indent="-380990" algn="l">
              <a:spcBef>
                <a:spcPts val="267"/>
              </a:spcBef>
              <a:spcAft>
                <a:spcPts val="0"/>
              </a:spcAft>
              <a:buClr>
                <a:schemeClr val="dk1"/>
              </a:buClr>
              <a:buSzPts val="900"/>
              <a:buChar char="•"/>
              <a:defRPr sz="1200"/>
            </a:lvl7pPr>
            <a:lvl8pPr marL="4876678" lvl="7" indent="-380990" algn="l">
              <a:spcBef>
                <a:spcPts val="267"/>
              </a:spcBef>
              <a:spcAft>
                <a:spcPts val="0"/>
              </a:spcAft>
              <a:buClr>
                <a:schemeClr val="dk1"/>
              </a:buClr>
              <a:buSzPts val="900"/>
              <a:buChar char="•"/>
              <a:defRPr sz="1200"/>
            </a:lvl8pPr>
            <a:lvl9pPr marL="5486263" lvl="8" indent="-380990" algn="l">
              <a:spcBef>
                <a:spcPts val="267"/>
              </a:spcBef>
              <a:spcAft>
                <a:spcPts val="0"/>
              </a:spcAft>
              <a:buClr>
                <a:schemeClr val="dk1"/>
              </a:buClr>
              <a:buSzPts val="900"/>
              <a:buChar char="•"/>
              <a:defRPr sz="1200"/>
            </a:lvl9pPr>
          </a:lstStyle>
          <a:p>
            <a:pPr lvl="0"/>
            <a:r>
              <a:rPr lang="en-US"/>
              <a:t>Click to edit Master text styles</a:t>
            </a:r>
          </a:p>
        </p:txBody>
      </p:sp>
      <p:sp>
        <p:nvSpPr>
          <p:cNvPr id="113" name="Google Shape;113;p16"/>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14" name="Google Shape;114;p16"/>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15" name="Google Shape;115;p16"/>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4151594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18" name="Google Shape;118;p17"/>
          <p:cNvSpPr txBox="1">
            <a:spLocks noGrp="1"/>
          </p:cNvSpPr>
          <p:nvPr>
            <p:ph type="body" idx="1"/>
          </p:nvPr>
        </p:nvSpPr>
        <p:spPr>
          <a:xfrm>
            <a:off x="304800" y="1023409"/>
            <a:ext cx="2693459" cy="426508"/>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chemeClr val="dk1"/>
              </a:buClr>
              <a:buSzPts val="1200"/>
              <a:buNone/>
              <a:defRPr sz="1600" b="1"/>
            </a:lvl1pPr>
            <a:lvl2pPr marL="1219170" lvl="1" indent="-304792" algn="l">
              <a:spcBef>
                <a:spcPts val="267"/>
              </a:spcBef>
              <a:spcAft>
                <a:spcPts val="0"/>
              </a:spcAft>
              <a:buClr>
                <a:schemeClr val="dk1"/>
              </a:buClr>
              <a:buSzPts val="1000"/>
              <a:buNone/>
              <a:defRPr sz="1333" b="1"/>
            </a:lvl2pPr>
            <a:lvl3pPr marL="1828754" lvl="2" indent="-304792" algn="l">
              <a:spcBef>
                <a:spcPts val="267"/>
              </a:spcBef>
              <a:spcAft>
                <a:spcPts val="0"/>
              </a:spcAft>
              <a:buClr>
                <a:schemeClr val="dk1"/>
              </a:buClr>
              <a:buSzPts val="900"/>
              <a:buNone/>
              <a:defRPr sz="1200" b="1"/>
            </a:lvl3pPr>
            <a:lvl4pPr marL="2438339" lvl="3" indent="-304792" algn="l">
              <a:spcBef>
                <a:spcPts val="267"/>
              </a:spcBef>
              <a:spcAft>
                <a:spcPts val="0"/>
              </a:spcAft>
              <a:buClr>
                <a:schemeClr val="dk1"/>
              </a:buClr>
              <a:buSzPts val="800"/>
              <a:buNone/>
              <a:defRPr sz="1067" b="1"/>
            </a:lvl4pPr>
            <a:lvl5pPr marL="3047924" lvl="4" indent="-304792" algn="l">
              <a:spcBef>
                <a:spcPts val="267"/>
              </a:spcBef>
              <a:spcAft>
                <a:spcPts val="0"/>
              </a:spcAft>
              <a:buClr>
                <a:schemeClr val="dk1"/>
              </a:buClr>
              <a:buSzPts val="800"/>
              <a:buNone/>
              <a:defRPr sz="1067" b="1"/>
            </a:lvl5pPr>
            <a:lvl6pPr marL="3657509" lvl="5" indent="-304792" algn="l">
              <a:spcBef>
                <a:spcPts val="267"/>
              </a:spcBef>
              <a:spcAft>
                <a:spcPts val="0"/>
              </a:spcAft>
              <a:buClr>
                <a:schemeClr val="dk1"/>
              </a:buClr>
              <a:buSzPts val="800"/>
              <a:buNone/>
              <a:defRPr sz="1067" b="1"/>
            </a:lvl6pPr>
            <a:lvl7pPr marL="4267093" lvl="6" indent="-304792" algn="l">
              <a:spcBef>
                <a:spcPts val="267"/>
              </a:spcBef>
              <a:spcAft>
                <a:spcPts val="0"/>
              </a:spcAft>
              <a:buClr>
                <a:schemeClr val="dk1"/>
              </a:buClr>
              <a:buSzPts val="800"/>
              <a:buNone/>
              <a:defRPr sz="1067" b="1"/>
            </a:lvl7pPr>
            <a:lvl8pPr marL="4876678" lvl="7" indent="-304792" algn="l">
              <a:spcBef>
                <a:spcPts val="267"/>
              </a:spcBef>
              <a:spcAft>
                <a:spcPts val="0"/>
              </a:spcAft>
              <a:buClr>
                <a:schemeClr val="dk1"/>
              </a:buClr>
              <a:buSzPts val="800"/>
              <a:buNone/>
              <a:defRPr sz="1067" b="1"/>
            </a:lvl8pPr>
            <a:lvl9pPr marL="5486263" lvl="8" indent="-304792" algn="l">
              <a:spcBef>
                <a:spcPts val="267"/>
              </a:spcBef>
              <a:spcAft>
                <a:spcPts val="0"/>
              </a:spcAft>
              <a:buClr>
                <a:schemeClr val="dk1"/>
              </a:buClr>
              <a:buSzPts val="800"/>
              <a:buNone/>
              <a:defRPr sz="1067" b="1"/>
            </a:lvl9pPr>
          </a:lstStyle>
          <a:p>
            <a:pPr lvl="0"/>
            <a:r>
              <a:rPr lang="en-US"/>
              <a:t>Click to edit Master text styles</a:t>
            </a:r>
          </a:p>
        </p:txBody>
      </p:sp>
      <p:sp>
        <p:nvSpPr>
          <p:cNvPr id="119" name="Google Shape;119;p17"/>
          <p:cNvSpPr txBox="1">
            <a:spLocks noGrp="1"/>
          </p:cNvSpPr>
          <p:nvPr>
            <p:ph type="body" idx="2"/>
          </p:nvPr>
        </p:nvSpPr>
        <p:spPr>
          <a:xfrm>
            <a:off x="304800" y="1449917"/>
            <a:ext cx="2693459" cy="2634192"/>
          </a:xfrm>
          <a:prstGeom prst="rect">
            <a:avLst/>
          </a:prstGeom>
          <a:noFill/>
          <a:ln>
            <a:noFill/>
          </a:ln>
        </p:spPr>
        <p:txBody>
          <a:bodyPr spcFirstLastPara="1" wrap="square" lIns="45725" tIns="22850" rIns="45725" bIns="22850" anchor="t" anchorCtr="0">
            <a:normAutofit/>
          </a:bodyPr>
          <a:lstStyle>
            <a:lvl1pPr marL="609585" lvl="0" indent="-406390" algn="l">
              <a:spcBef>
                <a:spcPts val="267"/>
              </a:spcBef>
              <a:spcAft>
                <a:spcPts val="0"/>
              </a:spcAft>
              <a:buClr>
                <a:schemeClr val="dk1"/>
              </a:buClr>
              <a:buSzPts val="1200"/>
              <a:buChar char="•"/>
              <a:defRPr sz="1600"/>
            </a:lvl1pPr>
            <a:lvl2pPr marL="1219170" lvl="1" indent="-389457" algn="l">
              <a:spcBef>
                <a:spcPts val="267"/>
              </a:spcBef>
              <a:spcAft>
                <a:spcPts val="0"/>
              </a:spcAft>
              <a:buClr>
                <a:schemeClr val="dk1"/>
              </a:buClr>
              <a:buSzPts val="1000"/>
              <a:buChar char="–"/>
              <a:defRPr sz="1333"/>
            </a:lvl2pPr>
            <a:lvl3pPr marL="1828754" lvl="2" indent="-380990" algn="l">
              <a:spcBef>
                <a:spcPts val="267"/>
              </a:spcBef>
              <a:spcAft>
                <a:spcPts val="0"/>
              </a:spcAft>
              <a:buClr>
                <a:schemeClr val="dk1"/>
              </a:buClr>
              <a:buSzPts val="900"/>
              <a:buChar char="•"/>
              <a:defRPr sz="1200"/>
            </a:lvl3pPr>
            <a:lvl4pPr marL="2438339" lvl="3" indent="-372524" algn="l">
              <a:spcBef>
                <a:spcPts val="267"/>
              </a:spcBef>
              <a:spcAft>
                <a:spcPts val="0"/>
              </a:spcAft>
              <a:buClr>
                <a:schemeClr val="dk1"/>
              </a:buClr>
              <a:buSzPts val="800"/>
              <a:buChar char="–"/>
              <a:defRPr sz="1067"/>
            </a:lvl4pPr>
            <a:lvl5pPr marL="3047924" lvl="4" indent="-372524" algn="l">
              <a:spcBef>
                <a:spcPts val="267"/>
              </a:spcBef>
              <a:spcAft>
                <a:spcPts val="0"/>
              </a:spcAft>
              <a:buClr>
                <a:schemeClr val="dk1"/>
              </a:buClr>
              <a:buSzPts val="800"/>
              <a:buChar char="»"/>
              <a:defRPr sz="1067"/>
            </a:lvl5pPr>
            <a:lvl6pPr marL="3657509" lvl="5" indent="-372524" algn="l">
              <a:spcBef>
                <a:spcPts val="267"/>
              </a:spcBef>
              <a:spcAft>
                <a:spcPts val="0"/>
              </a:spcAft>
              <a:buClr>
                <a:schemeClr val="dk1"/>
              </a:buClr>
              <a:buSzPts val="800"/>
              <a:buChar char="•"/>
              <a:defRPr sz="1067"/>
            </a:lvl6pPr>
            <a:lvl7pPr marL="4267093" lvl="6" indent="-372524" algn="l">
              <a:spcBef>
                <a:spcPts val="267"/>
              </a:spcBef>
              <a:spcAft>
                <a:spcPts val="0"/>
              </a:spcAft>
              <a:buClr>
                <a:schemeClr val="dk1"/>
              </a:buClr>
              <a:buSzPts val="800"/>
              <a:buChar char="•"/>
              <a:defRPr sz="1067"/>
            </a:lvl7pPr>
            <a:lvl8pPr marL="4876678" lvl="7" indent="-372524" algn="l">
              <a:spcBef>
                <a:spcPts val="267"/>
              </a:spcBef>
              <a:spcAft>
                <a:spcPts val="0"/>
              </a:spcAft>
              <a:buClr>
                <a:schemeClr val="dk1"/>
              </a:buClr>
              <a:buSzPts val="800"/>
              <a:buChar char="•"/>
              <a:defRPr sz="1067"/>
            </a:lvl8pPr>
            <a:lvl9pPr marL="5486263" lvl="8" indent="-372524" algn="l">
              <a:spcBef>
                <a:spcPts val="267"/>
              </a:spcBef>
              <a:spcAft>
                <a:spcPts val="0"/>
              </a:spcAft>
              <a:buClr>
                <a:schemeClr val="dk1"/>
              </a:buClr>
              <a:buSzPts val="800"/>
              <a:buChar char="•"/>
              <a:defRPr sz="1067"/>
            </a:lvl9pPr>
          </a:lstStyle>
          <a:p>
            <a:pPr lvl="0"/>
            <a:r>
              <a:rPr lang="en-US"/>
              <a:t>Click to edit Master text styles</a:t>
            </a:r>
          </a:p>
        </p:txBody>
      </p:sp>
      <p:sp>
        <p:nvSpPr>
          <p:cNvPr id="120" name="Google Shape;120;p17"/>
          <p:cNvSpPr txBox="1">
            <a:spLocks noGrp="1"/>
          </p:cNvSpPr>
          <p:nvPr>
            <p:ph type="body" idx="3"/>
          </p:nvPr>
        </p:nvSpPr>
        <p:spPr>
          <a:xfrm>
            <a:off x="3096684" y="1023409"/>
            <a:ext cx="2694517" cy="426508"/>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chemeClr val="dk1"/>
              </a:buClr>
              <a:buSzPts val="1200"/>
              <a:buNone/>
              <a:defRPr sz="1600" b="1"/>
            </a:lvl1pPr>
            <a:lvl2pPr marL="1219170" lvl="1" indent="-304792" algn="l">
              <a:spcBef>
                <a:spcPts val="267"/>
              </a:spcBef>
              <a:spcAft>
                <a:spcPts val="0"/>
              </a:spcAft>
              <a:buClr>
                <a:schemeClr val="dk1"/>
              </a:buClr>
              <a:buSzPts val="1000"/>
              <a:buNone/>
              <a:defRPr sz="1333" b="1"/>
            </a:lvl2pPr>
            <a:lvl3pPr marL="1828754" lvl="2" indent="-304792" algn="l">
              <a:spcBef>
                <a:spcPts val="267"/>
              </a:spcBef>
              <a:spcAft>
                <a:spcPts val="0"/>
              </a:spcAft>
              <a:buClr>
                <a:schemeClr val="dk1"/>
              </a:buClr>
              <a:buSzPts val="900"/>
              <a:buNone/>
              <a:defRPr sz="1200" b="1"/>
            </a:lvl3pPr>
            <a:lvl4pPr marL="2438339" lvl="3" indent="-304792" algn="l">
              <a:spcBef>
                <a:spcPts val="267"/>
              </a:spcBef>
              <a:spcAft>
                <a:spcPts val="0"/>
              </a:spcAft>
              <a:buClr>
                <a:schemeClr val="dk1"/>
              </a:buClr>
              <a:buSzPts val="800"/>
              <a:buNone/>
              <a:defRPr sz="1067" b="1"/>
            </a:lvl4pPr>
            <a:lvl5pPr marL="3047924" lvl="4" indent="-304792" algn="l">
              <a:spcBef>
                <a:spcPts val="267"/>
              </a:spcBef>
              <a:spcAft>
                <a:spcPts val="0"/>
              </a:spcAft>
              <a:buClr>
                <a:schemeClr val="dk1"/>
              </a:buClr>
              <a:buSzPts val="800"/>
              <a:buNone/>
              <a:defRPr sz="1067" b="1"/>
            </a:lvl5pPr>
            <a:lvl6pPr marL="3657509" lvl="5" indent="-304792" algn="l">
              <a:spcBef>
                <a:spcPts val="267"/>
              </a:spcBef>
              <a:spcAft>
                <a:spcPts val="0"/>
              </a:spcAft>
              <a:buClr>
                <a:schemeClr val="dk1"/>
              </a:buClr>
              <a:buSzPts val="800"/>
              <a:buNone/>
              <a:defRPr sz="1067" b="1"/>
            </a:lvl6pPr>
            <a:lvl7pPr marL="4267093" lvl="6" indent="-304792" algn="l">
              <a:spcBef>
                <a:spcPts val="267"/>
              </a:spcBef>
              <a:spcAft>
                <a:spcPts val="0"/>
              </a:spcAft>
              <a:buClr>
                <a:schemeClr val="dk1"/>
              </a:buClr>
              <a:buSzPts val="800"/>
              <a:buNone/>
              <a:defRPr sz="1067" b="1"/>
            </a:lvl7pPr>
            <a:lvl8pPr marL="4876678" lvl="7" indent="-304792" algn="l">
              <a:spcBef>
                <a:spcPts val="267"/>
              </a:spcBef>
              <a:spcAft>
                <a:spcPts val="0"/>
              </a:spcAft>
              <a:buClr>
                <a:schemeClr val="dk1"/>
              </a:buClr>
              <a:buSzPts val="800"/>
              <a:buNone/>
              <a:defRPr sz="1067" b="1"/>
            </a:lvl8pPr>
            <a:lvl9pPr marL="5486263" lvl="8" indent="-304792" algn="l">
              <a:spcBef>
                <a:spcPts val="267"/>
              </a:spcBef>
              <a:spcAft>
                <a:spcPts val="0"/>
              </a:spcAft>
              <a:buClr>
                <a:schemeClr val="dk1"/>
              </a:buClr>
              <a:buSzPts val="800"/>
              <a:buNone/>
              <a:defRPr sz="1067" b="1"/>
            </a:lvl9pPr>
          </a:lstStyle>
          <a:p>
            <a:pPr lvl="0"/>
            <a:r>
              <a:rPr lang="en-US"/>
              <a:t>Click to edit Master text styles</a:t>
            </a:r>
          </a:p>
        </p:txBody>
      </p:sp>
      <p:sp>
        <p:nvSpPr>
          <p:cNvPr id="121" name="Google Shape;121;p17"/>
          <p:cNvSpPr txBox="1">
            <a:spLocks noGrp="1"/>
          </p:cNvSpPr>
          <p:nvPr>
            <p:ph type="body" idx="4"/>
          </p:nvPr>
        </p:nvSpPr>
        <p:spPr>
          <a:xfrm>
            <a:off x="3096684" y="1449917"/>
            <a:ext cx="2694517" cy="2634192"/>
          </a:xfrm>
          <a:prstGeom prst="rect">
            <a:avLst/>
          </a:prstGeom>
          <a:noFill/>
          <a:ln>
            <a:noFill/>
          </a:ln>
        </p:spPr>
        <p:txBody>
          <a:bodyPr spcFirstLastPara="1" wrap="square" lIns="45725" tIns="22850" rIns="45725" bIns="22850" anchor="t" anchorCtr="0">
            <a:normAutofit/>
          </a:bodyPr>
          <a:lstStyle>
            <a:lvl1pPr marL="609585" lvl="0" indent="-406390" algn="l">
              <a:spcBef>
                <a:spcPts val="267"/>
              </a:spcBef>
              <a:spcAft>
                <a:spcPts val="0"/>
              </a:spcAft>
              <a:buClr>
                <a:schemeClr val="dk1"/>
              </a:buClr>
              <a:buSzPts val="1200"/>
              <a:buChar char="•"/>
              <a:defRPr sz="1600"/>
            </a:lvl1pPr>
            <a:lvl2pPr marL="1219170" lvl="1" indent="-389457" algn="l">
              <a:spcBef>
                <a:spcPts val="267"/>
              </a:spcBef>
              <a:spcAft>
                <a:spcPts val="0"/>
              </a:spcAft>
              <a:buClr>
                <a:schemeClr val="dk1"/>
              </a:buClr>
              <a:buSzPts val="1000"/>
              <a:buChar char="–"/>
              <a:defRPr sz="1333"/>
            </a:lvl2pPr>
            <a:lvl3pPr marL="1828754" lvl="2" indent="-380990" algn="l">
              <a:spcBef>
                <a:spcPts val="267"/>
              </a:spcBef>
              <a:spcAft>
                <a:spcPts val="0"/>
              </a:spcAft>
              <a:buClr>
                <a:schemeClr val="dk1"/>
              </a:buClr>
              <a:buSzPts val="900"/>
              <a:buChar char="•"/>
              <a:defRPr sz="1200"/>
            </a:lvl3pPr>
            <a:lvl4pPr marL="2438339" lvl="3" indent="-372524" algn="l">
              <a:spcBef>
                <a:spcPts val="267"/>
              </a:spcBef>
              <a:spcAft>
                <a:spcPts val="0"/>
              </a:spcAft>
              <a:buClr>
                <a:schemeClr val="dk1"/>
              </a:buClr>
              <a:buSzPts val="800"/>
              <a:buChar char="–"/>
              <a:defRPr sz="1067"/>
            </a:lvl4pPr>
            <a:lvl5pPr marL="3047924" lvl="4" indent="-372524" algn="l">
              <a:spcBef>
                <a:spcPts val="267"/>
              </a:spcBef>
              <a:spcAft>
                <a:spcPts val="0"/>
              </a:spcAft>
              <a:buClr>
                <a:schemeClr val="dk1"/>
              </a:buClr>
              <a:buSzPts val="800"/>
              <a:buChar char="»"/>
              <a:defRPr sz="1067"/>
            </a:lvl5pPr>
            <a:lvl6pPr marL="3657509" lvl="5" indent="-372524" algn="l">
              <a:spcBef>
                <a:spcPts val="267"/>
              </a:spcBef>
              <a:spcAft>
                <a:spcPts val="0"/>
              </a:spcAft>
              <a:buClr>
                <a:schemeClr val="dk1"/>
              </a:buClr>
              <a:buSzPts val="800"/>
              <a:buChar char="•"/>
              <a:defRPr sz="1067"/>
            </a:lvl6pPr>
            <a:lvl7pPr marL="4267093" lvl="6" indent="-372524" algn="l">
              <a:spcBef>
                <a:spcPts val="267"/>
              </a:spcBef>
              <a:spcAft>
                <a:spcPts val="0"/>
              </a:spcAft>
              <a:buClr>
                <a:schemeClr val="dk1"/>
              </a:buClr>
              <a:buSzPts val="800"/>
              <a:buChar char="•"/>
              <a:defRPr sz="1067"/>
            </a:lvl7pPr>
            <a:lvl8pPr marL="4876678" lvl="7" indent="-372524" algn="l">
              <a:spcBef>
                <a:spcPts val="267"/>
              </a:spcBef>
              <a:spcAft>
                <a:spcPts val="0"/>
              </a:spcAft>
              <a:buClr>
                <a:schemeClr val="dk1"/>
              </a:buClr>
              <a:buSzPts val="800"/>
              <a:buChar char="•"/>
              <a:defRPr sz="1067"/>
            </a:lvl8pPr>
            <a:lvl9pPr marL="5486263" lvl="8" indent="-372524" algn="l">
              <a:spcBef>
                <a:spcPts val="267"/>
              </a:spcBef>
              <a:spcAft>
                <a:spcPts val="0"/>
              </a:spcAft>
              <a:buClr>
                <a:schemeClr val="dk1"/>
              </a:buClr>
              <a:buSzPts val="800"/>
              <a:buChar char="•"/>
              <a:defRPr sz="1067"/>
            </a:lvl9pPr>
          </a:lstStyle>
          <a:p>
            <a:pPr lvl="0"/>
            <a:r>
              <a:rPr lang="en-US"/>
              <a:t>Click to edit Master text styles</a:t>
            </a:r>
          </a:p>
        </p:txBody>
      </p:sp>
      <p:sp>
        <p:nvSpPr>
          <p:cNvPr id="122" name="Google Shape;122;p17"/>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23" name="Google Shape;123;p17"/>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24" name="Google Shape;124;p17"/>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696861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27" name="Google Shape;127;p18"/>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28" name="Google Shape;128;p18"/>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29" name="Google Shape;129;p18"/>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734170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04801" y="182034"/>
            <a:ext cx="2005543" cy="7747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333"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32" name="Google Shape;132;p19"/>
          <p:cNvSpPr txBox="1">
            <a:spLocks noGrp="1"/>
          </p:cNvSpPr>
          <p:nvPr>
            <p:ph type="body" idx="1"/>
          </p:nvPr>
        </p:nvSpPr>
        <p:spPr>
          <a:xfrm>
            <a:off x="2383368" y="182034"/>
            <a:ext cx="3407833" cy="3902076"/>
          </a:xfrm>
          <a:prstGeom prst="rect">
            <a:avLst/>
          </a:prstGeom>
          <a:noFill/>
          <a:ln>
            <a:noFill/>
          </a:ln>
        </p:spPr>
        <p:txBody>
          <a:bodyPr spcFirstLastPara="1" wrap="square" lIns="45725" tIns="22850" rIns="45725" bIns="22850" anchor="t" anchorCtr="0">
            <a:normAutofit/>
          </a:bodyPr>
          <a:lstStyle>
            <a:lvl1pPr marL="609585" lvl="0" indent="-440256" algn="l">
              <a:spcBef>
                <a:spcPts val="400"/>
              </a:spcBef>
              <a:spcAft>
                <a:spcPts val="0"/>
              </a:spcAft>
              <a:buClr>
                <a:schemeClr val="dk1"/>
              </a:buClr>
              <a:buSzPts val="1600"/>
              <a:buChar char="•"/>
              <a:defRPr sz="2133"/>
            </a:lvl1pPr>
            <a:lvl2pPr marL="1219170" lvl="1" indent="-423323" algn="l">
              <a:spcBef>
                <a:spcPts val="400"/>
              </a:spcBef>
              <a:spcAft>
                <a:spcPts val="0"/>
              </a:spcAft>
              <a:buClr>
                <a:schemeClr val="dk1"/>
              </a:buClr>
              <a:buSzPts val="1400"/>
              <a:buChar char="–"/>
              <a:defRPr sz="1867"/>
            </a:lvl2pPr>
            <a:lvl3pPr marL="1828754" lvl="2" indent="-406390" algn="l">
              <a:spcBef>
                <a:spcPts val="267"/>
              </a:spcBef>
              <a:spcAft>
                <a:spcPts val="0"/>
              </a:spcAft>
              <a:buClr>
                <a:schemeClr val="dk1"/>
              </a:buClr>
              <a:buSzPts val="1200"/>
              <a:buChar char="•"/>
              <a:defRPr sz="1600"/>
            </a:lvl3pPr>
            <a:lvl4pPr marL="2438339" lvl="3" indent="-389457" algn="l">
              <a:spcBef>
                <a:spcPts val="267"/>
              </a:spcBef>
              <a:spcAft>
                <a:spcPts val="0"/>
              </a:spcAft>
              <a:buClr>
                <a:schemeClr val="dk1"/>
              </a:buClr>
              <a:buSzPts val="1000"/>
              <a:buChar char="–"/>
              <a:defRPr sz="1333"/>
            </a:lvl4pPr>
            <a:lvl5pPr marL="3047924" lvl="4" indent="-389457" algn="l">
              <a:spcBef>
                <a:spcPts val="267"/>
              </a:spcBef>
              <a:spcAft>
                <a:spcPts val="0"/>
              </a:spcAft>
              <a:buClr>
                <a:schemeClr val="dk1"/>
              </a:buClr>
              <a:buSzPts val="1000"/>
              <a:buChar char="»"/>
              <a:defRPr sz="1333"/>
            </a:lvl5pPr>
            <a:lvl6pPr marL="3657509" lvl="5" indent="-389457" algn="l">
              <a:spcBef>
                <a:spcPts val="267"/>
              </a:spcBef>
              <a:spcAft>
                <a:spcPts val="0"/>
              </a:spcAft>
              <a:buClr>
                <a:schemeClr val="dk1"/>
              </a:buClr>
              <a:buSzPts val="1000"/>
              <a:buChar char="•"/>
              <a:defRPr sz="1333"/>
            </a:lvl6pPr>
            <a:lvl7pPr marL="4267093" lvl="6" indent="-389457" algn="l">
              <a:spcBef>
                <a:spcPts val="267"/>
              </a:spcBef>
              <a:spcAft>
                <a:spcPts val="0"/>
              </a:spcAft>
              <a:buClr>
                <a:schemeClr val="dk1"/>
              </a:buClr>
              <a:buSzPts val="1000"/>
              <a:buChar char="•"/>
              <a:defRPr sz="1333"/>
            </a:lvl7pPr>
            <a:lvl8pPr marL="4876678" lvl="7" indent="-389457" algn="l">
              <a:spcBef>
                <a:spcPts val="267"/>
              </a:spcBef>
              <a:spcAft>
                <a:spcPts val="0"/>
              </a:spcAft>
              <a:buClr>
                <a:schemeClr val="dk1"/>
              </a:buClr>
              <a:buSzPts val="1000"/>
              <a:buChar char="•"/>
              <a:defRPr sz="1333"/>
            </a:lvl8pPr>
            <a:lvl9pPr marL="5486263" lvl="8" indent="-389457" algn="l">
              <a:spcBef>
                <a:spcPts val="267"/>
              </a:spcBef>
              <a:spcAft>
                <a:spcPts val="0"/>
              </a:spcAft>
              <a:buClr>
                <a:schemeClr val="dk1"/>
              </a:buClr>
              <a:buSzPts val="1000"/>
              <a:buChar char="•"/>
              <a:defRPr sz="1333"/>
            </a:lvl9pPr>
          </a:lstStyle>
          <a:p>
            <a:pPr lvl="0"/>
            <a:r>
              <a:rPr lang="en-US"/>
              <a:t>Click to edit Master text styles</a:t>
            </a:r>
          </a:p>
        </p:txBody>
      </p:sp>
      <p:sp>
        <p:nvSpPr>
          <p:cNvPr id="133" name="Google Shape;133;p19"/>
          <p:cNvSpPr txBox="1">
            <a:spLocks noGrp="1"/>
          </p:cNvSpPr>
          <p:nvPr>
            <p:ph type="body" idx="2"/>
          </p:nvPr>
        </p:nvSpPr>
        <p:spPr>
          <a:xfrm>
            <a:off x="304801" y="956733"/>
            <a:ext cx="2005543" cy="3127376"/>
          </a:xfrm>
          <a:prstGeom prst="rect">
            <a:avLst/>
          </a:prstGeom>
          <a:noFill/>
          <a:ln>
            <a:noFill/>
          </a:ln>
        </p:spPr>
        <p:txBody>
          <a:bodyPr spcFirstLastPara="1" wrap="square" lIns="45725" tIns="22850" rIns="45725" bIns="22850" anchor="t" anchorCtr="0">
            <a:normAutofit/>
          </a:bodyPr>
          <a:lstStyle>
            <a:lvl1pPr marL="609585" lvl="0" indent="-304792" algn="l">
              <a:spcBef>
                <a:spcPts val="133"/>
              </a:spcBef>
              <a:spcAft>
                <a:spcPts val="0"/>
              </a:spcAft>
              <a:buClr>
                <a:schemeClr val="dk1"/>
              </a:buClr>
              <a:buSzPts val="700"/>
              <a:buNone/>
              <a:defRPr sz="933"/>
            </a:lvl1pPr>
            <a:lvl2pPr marL="1219170" lvl="1" indent="-304792" algn="l">
              <a:spcBef>
                <a:spcPts val="133"/>
              </a:spcBef>
              <a:spcAft>
                <a:spcPts val="0"/>
              </a:spcAft>
              <a:buClr>
                <a:schemeClr val="dk1"/>
              </a:buClr>
              <a:buSzPts val="600"/>
              <a:buNone/>
              <a:defRPr sz="800"/>
            </a:lvl2pPr>
            <a:lvl3pPr marL="1828754" lvl="2" indent="-304792" algn="l">
              <a:spcBef>
                <a:spcPts val="133"/>
              </a:spcBef>
              <a:spcAft>
                <a:spcPts val="0"/>
              </a:spcAft>
              <a:buClr>
                <a:schemeClr val="dk1"/>
              </a:buClr>
              <a:buSzPts val="500"/>
              <a:buNone/>
              <a:defRPr sz="667"/>
            </a:lvl3pPr>
            <a:lvl4pPr marL="2438339" lvl="3" indent="-304792" algn="l">
              <a:spcBef>
                <a:spcPts val="133"/>
              </a:spcBef>
              <a:spcAft>
                <a:spcPts val="0"/>
              </a:spcAft>
              <a:buClr>
                <a:schemeClr val="dk1"/>
              </a:buClr>
              <a:buSzPts val="500"/>
              <a:buNone/>
              <a:defRPr sz="667"/>
            </a:lvl4pPr>
            <a:lvl5pPr marL="3047924" lvl="4" indent="-304792" algn="l">
              <a:spcBef>
                <a:spcPts val="133"/>
              </a:spcBef>
              <a:spcAft>
                <a:spcPts val="0"/>
              </a:spcAft>
              <a:buClr>
                <a:schemeClr val="dk1"/>
              </a:buClr>
              <a:buSzPts val="500"/>
              <a:buNone/>
              <a:defRPr sz="667"/>
            </a:lvl5pPr>
            <a:lvl6pPr marL="3657509" lvl="5" indent="-304792" algn="l">
              <a:spcBef>
                <a:spcPts val="133"/>
              </a:spcBef>
              <a:spcAft>
                <a:spcPts val="0"/>
              </a:spcAft>
              <a:buClr>
                <a:schemeClr val="dk1"/>
              </a:buClr>
              <a:buSzPts val="500"/>
              <a:buNone/>
              <a:defRPr sz="667"/>
            </a:lvl6pPr>
            <a:lvl7pPr marL="4267093" lvl="6" indent="-304792" algn="l">
              <a:spcBef>
                <a:spcPts val="133"/>
              </a:spcBef>
              <a:spcAft>
                <a:spcPts val="0"/>
              </a:spcAft>
              <a:buClr>
                <a:schemeClr val="dk1"/>
              </a:buClr>
              <a:buSzPts val="500"/>
              <a:buNone/>
              <a:defRPr sz="667"/>
            </a:lvl7pPr>
            <a:lvl8pPr marL="4876678" lvl="7" indent="-304792" algn="l">
              <a:spcBef>
                <a:spcPts val="133"/>
              </a:spcBef>
              <a:spcAft>
                <a:spcPts val="0"/>
              </a:spcAft>
              <a:buClr>
                <a:schemeClr val="dk1"/>
              </a:buClr>
              <a:buSzPts val="500"/>
              <a:buNone/>
              <a:defRPr sz="667"/>
            </a:lvl8pPr>
            <a:lvl9pPr marL="5486263" lvl="8" indent="-304792" algn="l">
              <a:spcBef>
                <a:spcPts val="133"/>
              </a:spcBef>
              <a:spcAft>
                <a:spcPts val="0"/>
              </a:spcAft>
              <a:buClr>
                <a:schemeClr val="dk1"/>
              </a:buClr>
              <a:buSzPts val="500"/>
              <a:buNone/>
              <a:defRPr sz="667"/>
            </a:lvl9pPr>
          </a:lstStyle>
          <a:p>
            <a:pPr lvl="0"/>
            <a:r>
              <a:rPr lang="en-US"/>
              <a:t>Click to edit Master text styles</a:t>
            </a:r>
          </a:p>
        </p:txBody>
      </p:sp>
      <p:sp>
        <p:nvSpPr>
          <p:cNvPr id="134" name="Google Shape;134;p19"/>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35" name="Google Shape;135;p19"/>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36" name="Google Shape;136;p19"/>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8081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194859" y="3200401"/>
            <a:ext cx="3657600" cy="3778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333"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39" name="Google Shape;139;p20"/>
          <p:cNvSpPr>
            <a:spLocks noGrp="1"/>
          </p:cNvSpPr>
          <p:nvPr>
            <p:ph type="pic" idx="2"/>
          </p:nvPr>
        </p:nvSpPr>
        <p:spPr>
          <a:xfrm>
            <a:off x="1194859" y="408517"/>
            <a:ext cx="3657600" cy="2743200"/>
          </a:xfrm>
          <a:prstGeom prst="rect">
            <a:avLst/>
          </a:prstGeom>
          <a:noFill/>
          <a:ln>
            <a:noFill/>
          </a:ln>
        </p:spPr>
      </p:sp>
      <p:sp>
        <p:nvSpPr>
          <p:cNvPr id="140" name="Google Shape;140;p20"/>
          <p:cNvSpPr txBox="1">
            <a:spLocks noGrp="1"/>
          </p:cNvSpPr>
          <p:nvPr>
            <p:ph type="body" idx="1"/>
          </p:nvPr>
        </p:nvSpPr>
        <p:spPr>
          <a:xfrm>
            <a:off x="1194859" y="3578226"/>
            <a:ext cx="3657600" cy="536575"/>
          </a:xfrm>
          <a:prstGeom prst="rect">
            <a:avLst/>
          </a:prstGeom>
          <a:noFill/>
          <a:ln>
            <a:noFill/>
          </a:ln>
        </p:spPr>
        <p:txBody>
          <a:bodyPr spcFirstLastPara="1" wrap="square" lIns="45725" tIns="22850" rIns="45725" bIns="22850" anchor="t" anchorCtr="0">
            <a:normAutofit/>
          </a:bodyPr>
          <a:lstStyle>
            <a:lvl1pPr marL="609585" lvl="0" indent="-304792" algn="l">
              <a:spcBef>
                <a:spcPts val="133"/>
              </a:spcBef>
              <a:spcAft>
                <a:spcPts val="0"/>
              </a:spcAft>
              <a:buClr>
                <a:schemeClr val="dk1"/>
              </a:buClr>
              <a:buSzPts val="700"/>
              <a:buNone/>
              <a:defRPr sz="933"/>
            </a:lvl1pPr>
            <a:lvl2pPr marL="1219170" lvl="1" indent="-304792" algn="l">
              <a:spcBef>
                <a:spcPts val="133"/>
              </a:spcBef>
              <a:spcAft>
                <a:spcPts val="0"/>
              </a:spcAft>
              <a:buClr>
                <a:schemeClr val="dk1"/>
              </a:buClr>
              <a:buSzPts val="600"/>
              <a:buNone/>
              <a:defRPr sz="800"/>
            </a:lvl2pPr>
            <a:lvl3pPr marL="1828754" lvl="2" indent="-304792" algn="l">
              <a:spcBef>
                <a:spcPts val="133"/>
              </a:spcBef>
              <a:spcAft>
                <a:spcPts val="0"/>
              </a:spcAft>
              <a:buClr>
                <a:schemeClr val="dk1"/>
              </a:buClr>
              <a:buSzPts val="500"/>
              <a:buNone/>
              <a:defRPr sz="667"/>
            </a:lvl3pPr>
            <a:lvl4pPr marL="2438339" lvl="3" indent="-304792" algn="l">
              <a:spcBef>
                <a:spcPts val="133"/>
              </a:spcBef>
              <a:spcAft>
                <a:spcPts val="0"/>
              </a:spcAft>
              <a:buClr>
                <a:schemeClr val="dk1"/>
              </a:buClr>
              <a:buSzPts val="500"/>
              <a:buNone/>
              <a:defRPr sz="667"/>
            </a:lvl4pPr>
            <a:lvl5pPr marL="3047924" lvl="4" indent="-304792" algn="l">
              <a:spcBef>
                <a:spcPts val="133"/>
              </a:spcBef>
              <a:spcAft>
                <a:spcPts val="0"/>
              </a:spcAft>
              <a:buClr>
                <a:schemeClr val="dk1"/>
              </a:buClr>
              <a:buSzPts val="500"/>
              <a:buNone/>
              <a:defRPr sz="667"/>
            </a:lvl5pPr>
            <a:lvl6pPr marL="3657509" lvl="5" indent="-304792" algn="l">
              <a:spcBef>
                <a:spcPts val="133"/>
              </a:spcBef>
              <a:spcAft>
                <a:spcPts val="0"/>
              </a:spcAft>
              <a:buClr>
                <a:schemeClr val="dk1"/>
              </a:buClr>
              <a:buSzPts val="500"/>
              <a:buNone/>
              <a:defRPr sz="667"/>
            </a:lvl6pPr>
            <a:lvl7pPr marL="4267093" lvl="6" indent="-304792" algn="l">
              <a:spcBef>
                <a:spcPts val="133"/>
              </a:spcBef>
              <a:spcAft>
                <a:spcPts val="0"/>
              </a:spcAft>
              <a:buClr>
                <a:schemeClr val="dk1"/>
              </a:buClr>
              <a:buSzPts val="500"/>
              <a:buNone/>
              <a:defRPr sz="667"/>
            </a:lvl7pPr>
            <a:lvl8pPr marL="4876678" lvl="7" indent="-304792" algn="l">
              <a:spcBef>
                <a:spcPts val="133"/>
              </a:spcBef>
              <a:spcAft>
                <a:spcPts val="0"/>
              </a:spcAft>
              <a:buClr>
                <a:schemeClr val="dk1"/>
              </a:buClr>
              <a:buSzPts val="500"/>
              <a:buNone/>
              <a:defRPr sz="667"/>
            </a:lvl8pPr>
            <a:lvl9pPr marL="5486263" lvl="8" indent="-304792" algn="l">
              <a:spcBef>
                <a:spcPts val="133"/>
              </a:spcBef>
              <a:spcAft>
                <a:spcPts val="0"/>
              </a:spcAft>
              <a:buClr>
                <a:schemeClr val="dk1"/>
              </a:buClr>
              <a:buSzPts val="500"/>
              <a:buNone/>
              <a:defRPr sz="667"/>
            </a:lvl9pPr>
          </a:lstStyle>
          <a:p>
            <a:pPr lvl="0"/>
            <a:r>
              <a:rPr lang="en-US"/>
              <a:t>Click to edit Master text styles</a:t>
            </a:r>
          </a:p>
        </p:txBody>
      </p:sp>
      <p:sp>
        <p:nvSpPr>
          <p:cNvPr id="141" name="Google Shape;141;p20"/>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42" name="Google Shape;142;p20"/>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43" name="Google Shape;143;p20"/>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21440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99" name="Google Shape;99;p14"/>
          <p:cNvSpPr txBox="1">
            <a:spLocks noGrp="1"/>
          </p:cNvSpPr>
          <p:nvPr>
            <p:ph type="body" idx="1"/>
          </p:nvPr>
        </p:nvSpPr>
        <p:spPr>
          <a:xfrm>
            <a:off x="304800" y="1066800"/>
            <a:ext cx="5486400" cy="3017309"/>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00" name="Google Shape;100;p14"/>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01" name="Google Shape;101;p14"/>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02" name="Google Shape;102;p14"/>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459541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46" name="Google Shape;146;p21"/>
          <p:cNvSpPr txBox="1">
            <a:spLocks noGrp="1"/>
          </p:cNvSpPr>
          <p:nvPr>
            <p:ph type="body" idx="1"/>
          </p:nvPr>
        </p:nvSpPr>
        <p:spPr>
          <a:xfrm rot="5400000">
            <a:off x="1539346" y="-167745"/>
            <a:ext cx="3017309" cy="5486400"/>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47" name="Google Shape;147;p21"/>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48" name="Google Shape;148;p21"/>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49" name="Google Shape;149;p21"/>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999646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rot="5400000">
            <a:off x="3154893" y="1447800"/>
            <a:ext cx="3901017" cy="13716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52" name="Google Shape;152;p22"/>
          <p:cNvSpPr txBox="1">
            <a:spLocks noGrp="1"/>
          </p:cNvSpPr>
          <p:nvPr>
            <p:ph type="body" idx="1"/>
          </p:nvPr>
        </p:nvSpPr>
        <p:spPr>
          <a:xfrm rot="5400000">
            <a:off x="360893" y="127000"/>
            <a:ext cx="3901017" cy="4013200"/>
          </a:xfrm>
          <a:prstGeom prst="rect">
            <a:avLst/>
          </a:prstGeom>
          <a:noFill/>
          <a:ln>
            <a:noFill/>
          </a:ln>
        </p:spPr>
        <p:txBody>
          <a:bodyPr spcFirstLastPara="1" wrap="square" lIns="45725" tIns="22850" rIns="45725" bIns="22850" anchor="t" anchorCtr="0">
            <a:normAutofit/>
          </a:bodyPr>
          <a:lstStyle>
            <a:lvl1pPr marL="609585" lvl="0" indent="-380990" algn="l">
              <a:spcBef>
                <a:spcPts val="267"/>
              </a:spcBef>
              <a:spcAft>
                <a:spcPts val="0"/>
              </a:spcAft>
              <a:buClr>
                <a:schemeClr val="dk1"/>
              </a:buClr>
              <a:buSzPts val="900"/>
              <a:buChar char="•"/>
              <a:defRPr/>
            </a:lvl1pPr>
            <a:lvl2pPr marL="1219170" lvl="1" indent="-380990" algn="l">
              <a:spcBef>
                <a:spcPts val="267"/>
              </a:spcBef>
              <a:spcAft>
                <a:spcPts val="0"/>
              </a:spcAft>
              <a:buClr>
                <a:schemeClr val="dk1"/>
              </a:buClr>
              <a:buSzPts val="900"/>
              <a:buChar char="–"/>
              <a:defRPr/>
            </a:lvl2pPr>
            <a:lvl3pPr marL="1828754" lvl="2" indent="-380990" algn="l">
              <a:spcBef>
                <a:spcPts val="267"/>
              </a:spcBef>
              <a:spcAft>
                <a:spcPts val="0"/>
              </a:spcAft>
              <a:buClr>
                <a:schemeClr val="dk1"/>
              </a:buClr>
              <a:buSzPts val="900"/>
              <a:buChar char="•"/>
              <a:defRPr/>
            </a:lvl3pPr>
            <a:lvl4pPr marL="2438339" lvl="3" indent="-380990" algn="l">
              <a:spcBef>
                <a:spcPts val="267"/>
              </a:spcBef>
              <a:spcAft>
                <a:spcPts val="0"/>
              </a:spcAft>
              <a:buClr>
                <a:schemeClr val="dk1"/>
              </a:buClr>
              <a:buSzPts val="900"/>
              <a:buChar char="–"/>
              <a:defRPr/>
            </a:lvl4pPr>
            <a:lvl5pPr marL="3047924" lvl="4" indent="-380990" algn="l">
              <a:spcBef>
                <a:spcPts val="267"/>
              </a:spcBef>
              <a:spcAft>
                <a:spcPts val="0"/>
              </a:spcAft>
              <a:buClr>
                <a:schemeClr val="dk1"/>
              </a:buClr>
              <a:buSzPts val="900"/>
              <a:buChar char="»"/>
              <a:defRPr/>
            </a:lvl5pPr>
            <a:lvl6pPr marL="3657509" lvl="5" indent="-380990" algn="l">
              <a:spcBef>
                <a:spcPts val="267"/>
              </a:spcBef>
              <a:spcAft>
                <a:spcPts val="0"/>
              </a:spcAft>
              <a:buClr>
                <a:schemeClr val="dk1"/>
              </a:buClr>
              <a:buSzPts val="900"/>
              <a:buChar char="•"/>
              <a:defRPr/>
            </a:lvl6pPr>
            <a:lvl7pPr marL="4267093" lvl="6" indent="-380990" algn="l">
              <a:spcBef>
                <a:spcPts val="267"/>
              </a:spcBef>
              <a:spcAft>
                <a:spcPts val="0"/>
              </a:spcAft>
              <a:buClr>
                <a:schemeClr val="dk1"/>
              </a:buClr>
              <a:buSzPts val="900"/>
              <a:buChar char="•"/>
              <a:defRPr/>
            </a:lvl7pPr>
            <a:lvl8pPr marL="4876678" lvl="7" indent="-380990" algn="l">
              <a:spcBef>
                <a:spcPts val="267"/>
              </a:spcBef>
              <a:spcAft>
                <a:spcPts val="0"/>
              </a:spcAft>
              <a:buClr>
                <a:schemeClr val="dk1"/>
              </a:buClr>
              <a:buSzPts val="900"/>
              <a:buChar char="•"/>
              <a:defRPr/>
            </a:lvl8pPr>
            <a:lvl9pPr marL="5486263" lvl="8" indent="-380990" algn="l">
              <a:spcBef>
                <a:spcPts val="267"/>
              </a:spcBef>
              <a:spcAft>
                <a:spcPts val="0"/>
              </a:spcAft>
              <a:buClr>
                <a:schemeClr val="dk1"/>
              </a:buClr>
              <a:buSzPts val="900"/>
              <a:buChar char="•"/>
              <a:defRPr/>
            </a:lvl9pPr>
          </a:lstStyle>
          <a:p>
            <a:pPr lvl="0"/>
            <a:r>
              <a:rPr lang="en-US"/>
              <a:t>Click to edit Master text styles</a:t>
            </a:r>
          </a:p>
        </p:txBody>
      </p:sp>
      <p:sp>
        <p:nvSpPr>
          <p:cNvPr id="153" name="Google Shape;153;p22"/>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54" name="Google Shape;154;p22"/>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55" name="Google Shape;155;p22"/>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7678410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7800" y="992767"/>
            <a:ext cx="93164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3" name="Google Shape;13;p2"/>
          <p:cNvCxnSpPr/>
          <p:nvPr/>
        </p:nvCxnSpPr>
        <p:spPr>
          <a:xfrm>
            <a:off x="-215944" y="11120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14" name="Google Shape;14;p2"/>
          <p:cNvCxnSpPr/>
          <p:nvPr/>
        </p:nvCxnSpPr>
        <p:spPr>
          <a:xfrm>
            <a:off x="-215944" y="5273677"/>
            <a:ext cx="12624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1775188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18" name="Google Shape;18;p3"/>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19" name="Google Shape;19;p3"/>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grpSp>
        <p:nvGrpSpPr>
          <p:cNvPr id="20" name="Google Shape;20;p3"/>
          <p:cNvGrpSpPr/>
          <p:nvPr/>
        </p:nvGrpSpPr>
        <p:grpSpPr>
          <a:xfrm>
            <a:off x="939175" y="-4773201"/>
            <a:ext cx="10313651" cy="12936733"/>
            <a:chOff x="648436" y="-3579901"/>
            <a:chExt cx="7735238" cy="9702550"/>
          </a:xfrm>
        </p:grpSpPr>
        <p:cxnSp>
          <p:nvCxnSpPr>
            <p:cNvPr id="21" name="Google Shape;21;p3"/>
            <p:cNvCxnSpPr/>
            <p:nvPr/>
          </p:nvCxnSpPr>
          <p:spPr>
            <a:xfrm>
              <a:off x="8383673" y="-3345351"/>
              <a:ext cx="0" cy="9468000"/>
            </a:xfrm>
            <a:prstGeom prst="straightConnector1">
              <a:avLst/>
            </a:prstGeom>
            <a:noFill/>
            <a:ln w="19050" cap="flat" cmpd="sng">
              <a:solidFill>
                <a:srgbClr val="C1FF1E"/>
              </a:solidFill>
              <a:prstDash val="solid"/>
              <a:round/>
              <a:headEnd type="none" w="sm" len="sm"/>
              <a:tailEnd type="none" w="sm" len="sm"/>
            </a:ln>
          </p:spPr>
        </p:cxnSp>
        <p:cxnSp>
          <p:nvCxnSpPr>
            <p:cNvPr id="22" name="Google Shape;22;p3"/>
            <p:cNvCxnSpPr/>
            <p:nvPr/>
          </p:nvCxnSpPr>
          <p:spPr>
            <a:xfrm>
              <a:off x="648436" y="-3579901"/>
              <a:ext cx="0" cy="9468000"/>
            </a:xfrm>
            <a:prstGeom prst="straightConnector1">
              <a:avLst/>
            </a:prstGeom>
            <a:noFill/>
            <a:ln w="19050" cap="flat" cmpd="sng">
              <a:solidFill>
                <a:srgbClr val="C1FF1E"/>
              </a:solidFill>
              <a:prstDash val="solid"/>
              <a:round/>
              <a:headEnd type="none" w="sm" len="sm"/>
              <a:tailEnd type="none" w="sm" len="sm"/>
            </a:ln>
          </p:spPr>
        </p:cxnSp>
      </p:grpSp>
    </p:spTree>
    <p:extLst>
      <p:ext uri="{BB962C8B-B14F-4D97-AF65-F5344CB8AC3E}">
        <p14:creationId xmlns:p14="http://schemas.microsoft.com/office/powerpoint/2010/main" val="2951288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26" name="Google Shape;26;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27" name="Google Shape;27;p4"/>
          <p:cNvCxnSpPr/>
          <p:nvPr/>
        </p:nvCxnSpPr>
        <p:spPr>
          <a:xfrm>
            <a:off x="-215944" y="15184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28" name="Google Shape;28;p4"/>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29" name="Google Shape;29;p4"/>
          <p:cNvCxnSpPr/>
          <p:nvPr/>
        </p:nvCxnSpPr>
        <p:spPr>
          <a:xfrm>
            <a:off x="90687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2922763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2" name="Google Shape;3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3" name="Google Shape;3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5" name="Google Shape;35;p5"/>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22716162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8" name="Google Shape;3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9" name="Google Shape;39;p6"/>
          <p:cNvCxnSpPr/>
          <p:nvPr/>
        </p:nvCxnSpPr>
        <p:spPr>
          <a:xfrm>
            <a:off x="-72" y="1588959"/>
            <a:ext cx="12192400" cy="0"/>
          </a:xfrm>
          <a:prstGeom prst="straightConnector1">
            <a:avLst/>
          </a:prstGeom>
          <a:noFill/>
          <a:ln w="19050" cap="flat" cmpd="sng">
            <a:solidFill>
              <a:srgbClr val="C1FF1E"/>
            </a:solidFill>
            <a:prstDash val="solid"/>
            <a:round/>
            <a:headEnd type="none" w="sm" len="sm"/>
            <a:tailEnd type="none" w="sm" len="sm"/>
          </a:ln>
        </p:spPr>
      </p:cxnSp>
      <p:grpSp>
        <p:nvGrpSpPr>
          <p:cNvPr id="40" name="Google Shape;40;p6"/>
          <p:cNvGrpSpPr/>
          <p:nvPr/>
        </p:nvGrpSpPr>
        <p:grpSpPr>
          <a:xfrm>
            <a:off x="735593" y="5481429"/>
            <a:ext cx="2523688" cy="2153545"/>
            <a:chOff x="0" y="-38100"/>
            <a:chExt cx="997032" cy="850800"/>
          </a:xfrm>
        </p:grpSpPr>
        <p:sp>
          <p:nvSpPr>
            <p:cNvPr id="41" name="Google Shape;41;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2" name="Google Shape;42;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3" name="Google Shape;43;p6"/>
          <p:cNvGrpSpPr/>
          <p:nvPr/>
        </p:nvGrpSpPr>
        <p:grpSpPr>
          <a:xfrm>
            <a:off x="4834131" y="5481429"/>
            <a:ext cx="2523688" cy="2153545"/>
            <a:chOff x="0" y="-38100"/>
            <a:chExt cx="997032" cy="850800"/>
          </a:xfrm>
        </p:grpSpPr>
        <p:sp>
          <p:nvSpPr>
            <p:cNvPr id="44" name="Google Shape;44;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5" name="Google Shape;45;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6" name="Google Shape;46;p6"/>
          <p:cNvGrpSpPr/>
          <p:nvPr/>
        </p:nvGrpSpPr>
        <p:grpSpPr>
          <a:xfrm>
            <a:off x="8932669" y="5481429"/>
            <a:ext cx="2523688" cy="2153545"/>
            <a:chOff x="0" y="-38100"/>
            <a:chExt cx="997032" cy="850800"/>
          </a:xfrm>
        </p:grpSpPr>
        <p:sp>
          <p:nvSpPr>
            <p:cNvPr id="47" name="Google Shape;47;p6"/>
            <p:cNvSpPr/>
            <p:nvPr/>
          </p:nvSpPr>
          <p:spPr>
            <a:xfrm>
              <a:off x="0" y="0"/>
              <a:ext cx="997032" cy="505732"/>
            </a:xfrm>
            <a:custGeom>
              <a:avLst/>
              <a:gdLst/>
              <a:ahLst/>
              <a:cxnLst/>
              <a:rect l="l" t="t" r="r" b="b"/>
              <a:pathLst>
                <a:path w="997032" h="505732" extrusionOk="0">
                  <a:moveTo>
                    <a:pt x="0" y="0"/>
                  </a:moveTo>
                  <a:lnTo>
                    <a:pt x="997032" y="0"/>
                  </a:lnTo>
                  <a:lnTo>
                    <a:pt x="997032" y="505732"/>
                  </a:lnTo>
                  <a:lnTo>
                    <a:pt x="0" y="505732"/>
                  </a:lnTo>
                  <a:close/>
                </a:path>
              </a:pathLst>
            </a:custGeom>
            <a:solidFill>
              <a:srgbClr val="C1FF1E"/>
            </a:solidFill>
            <a:ln>
              <a:noFill/>
            </a:ln>
          </p:spPr>
        </p:sp>
        <p:sp>
          <p:nvSpPr>
            <p:cNvPr id="48" name="Google Shape;48;p6"/>
            <p:cNvSpPr txBox="1"/>
            <p:nvPr/>
          </p:nvSpPr>
          <p:spPr>
            <a:xfrm>
              <a:off x="0" y="-38100"/>
              <a:ext cx="8127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24388"/>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cxnSp>
        <p:nvCxnSpPr>
          <p:cNvPr id="49" name="Google Shape;49;p6"/>
          <p:cNvCxnSpPr/>
          <p:nvPr/>
        </p:nvCxnSpPr>
        <p:spPr>
          <a:xfrm>
            <a:off x="4046731" y="1585784"/>
            <a:ext cx="0" cy="8918000"/>
          </a:xfrm>
          <a:prstGeom prst="straightConnector1">
            <a:avLst/>
          </a:prstGeom>
          <a:noFill/>
          <a:ln w="19050" cap="flat" cmpd="sng">
            <a:solidFill>
              <a:srgbClr val="C1FF1E"/>
            </a:solidFill>
            <a:prstDash val="solid"/>
            <a:round/>
            <a:headEnd type="none" w="sm" len="sm"/>
            <a:tailEnd type="none" w="sm" len="sm"/>
          </a:ln>
        </p:spPr>
      </p:cxnSp>
      <p:cxnSp>
        <p:nvCxnSpPr>
          <p:cNvPr id="50" name="Google Shape;50;p6"/>
          <p:cNvCxnSpPr/>
          <p:nvPr/>
        </p:nvCxnSpPr>
        <p:spPr>
          <a:xfrm>
            <a:off x="8148444" y="1585784"/>
            <a:ext cx="0" cy="8918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596499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53" name="Google Shape;5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54" name="Google Shape;54;p7"/>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55" name="Google Shape;55;p7"/>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56" name="Google Shape;56;p7"/>
          <p:cNvCxnSpPr/>
          <p:nvPr/>
        </p:nvCxnSpPr>
        <p:spPr>
          <a:xfrm>
            <a:off x="93563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1401251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57"/>
        <p:cNvGrpSpPr/>
        <p:nvPr/>
      </p:nvGrpSpPr>
      <p:grpSpPr>
        <a:xfrm>
          <a:off x="0" y="0"/>
          <a:ext cx="0" cy="0"/>
          <a:chOff x="0" y="0"/>
          <a:chExt cx="0" cy="0"/>
        </a:xfrm>
      </p:grpSpPr>
      <p:sp>
        <p:nvSpPr>
          <p:cNvPr id="58" name="Google Shape;58;p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8"/>
          <p:cNvSpPr txBox="1">
            <a:spLocks noGrp="1"/>
          </p:cNvSpPr>
          <p:nvPr>
            <p:ph type="title"/>
          </p:nvPr>
        </p:nvSpPr>
        <p:spPr>
          <a:xfrm>
            <a:off x="0" y="1644233"/>
            <a:ext cx="60960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60" name="Google Shape;60;p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61" name="Google Shape;61;p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62" name="Google Shape;62;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63" name="Google Shape;63;p8"/>
          <p:cNvCxnSpPr/>
          <p:nvPr/>
        </p:nvCxnSpPr>
        <p:spPr>
          <a:xfrm>
            <a:off x="0" y="6009839"/>
            <a:ext cx="12192000" cy="0"/>
          </a:xfrm>
          <a:prstGeom prst="straightConnector1">
            <a:avLst/>
          </a:prstGeom>
          <a:noFill/>
          <a:ln w="19050" cap="flat" cmpd="sng">
            <a:solidFill>
              <a:srgbClr val="C1FF1E"/>
            </a:solidFill>
            <a:prstDash val="solid"/>
            <a:round/>
            <a:headEnd type="none" w="sm" len="sm"/>
            <a:tailEnd type="none" w="sm" len="sm"/>
          </a:ln>
        </p:spPr>
      </p:cxnSp>
      <p:cxnSp>
        <p:nvCxnSpPr>
          <p:cNvPr id="64" name="Google Shape;64;p8"/>
          <p:cNvCxnSpPr/>
          <p:nvPr/>
        </p:nvCxnSpPr>
        <p:spPr>
          <a:xfrm>
            <a:off x="6096000" y="6009839"/>
            <a:ext cx="0" cy="15116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2887927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US"/>
              <a:t>Click to edit Master text styles</a:t>
            </a:r>
          </a:p>
        </p:txBody>
      </p:sp>
      <p:sp>
        <p:nvSpPr>
          <p:cNvPr id="67" name="Google Shape;67;p9"/>
          <p:cNvSpPr txBox="1">
            <a:spLocks noGrp="1"/>
          </p:cNvSpPr>
          <p:nvPr>
            <p:ph type="sldNum" idx="12"/>
          </p:nvPr>
        </p:nvSpPr>
        <p:spPr>
          <a:xfrm>
            <a:off x="11296611" y="64208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68" name="Google Shape;68;p9"/>
          <p:cNvCxnSpPr/>
          <p:nvPr/>
        </p:nvCxnSpPr>
        <p:spPr>
          <a:xfrm>
            <a:off x="-72" y="3432176"/>
            <a:ext cx="12192400" cy="0"/>
          </a:xfrm>
          <a:prstGeom prst="straightConnector1">
            <a:avLst/>
          </a:prstGeom>
          <a:noFill/>
          <a:ln w="19050" cap="flat" cmpd="sng">
            <a:solidFill>
              <a:srgbClr val="C1FF1E"/>
            </a:solidFill>
            <a:prstDash val="solid"/>
            <a:round/>
            <a:headEnd type="none" w="sm" len="sm"/>
            <a:tailEnd type="none" w="sm" len="sm"/>
          </a:ln>
        </p:spPr>
      </p:cxnSp>
      <p:cxnSp>
        <p:nvCxnSpPr>
          <p:cNvPr id="69" name="Google Shape;69;p9"/>
          <p:cNvCxnSpPr/>
          <p:nvPr/>
        </p:nvCxnSpPr>
        <p:spPr>
          <a:xfrm>
            <a:off x="6788757" y="-87664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0" name="Google Shape;70;p9"/>
          <p:cNvCxnSpPr/>
          <p:nvPr/>
        </p:nvCxnSpPr>
        <p:spPr>
          <a:xfrm>
            <a:off x="383839" y="-87664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1" name="Google Shape;71;p9"/>
          <p:cNvCxnSpPr/>
          <p:nvPr/>
        </p:nvCxnSpPr>
        <p:spPr>
          <a:xfrm>
            <a:off x="383839" y="65891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2" name="Google Shape;72;p9"/>
          <p:cNvCxnSpPr/>
          <p:nvPr/>
        </p:nvCxnSpPr>
        <p:spPr>
          <a:xfrm>
            <a:off x="11858057" y="6589188"/>
            <a:ext cx="0" cy="12192400"/>
          </a:xfrm>
          <a:prstGeom prst="straightConnector1">
            <a:avLst/>
          </a:prstGeom>
          <a:noFill/>
          <a:ln w="19050" cap="flat" cmpd="sng">
            <a:solidFill>
              <a:srgbClr val="C1FF1E"/>
            </a:solidFill>
            <a:prstDash val="solid"/>
            <a:round/>
            <a:headEnd type="none" w="sm" len="sm"/>
            <a:tailEnd type="none" w="sm" len="sm"/>
          </a:ln>
        </p:spPr>
      </p:cxnSp>
      <p:cxnSp>
        <p:nvCxnSpPr>
          <p:cNvPr id="73" name="Google Shape;73;p9"/>
          <p:cNvCxnSpPr/>
          <p:nvPr/>
        </p:nvCxnSpPr>
        <p:spPr>
          <a:xfrm>
            <a:off x="0" y="6582837"/>
            <a:ext cx="12192000" cy="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396222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481541" y="2937933"/>
            <a:ext cx="5181600" cy="908051"/>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667"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05" name="Google Shape;105;p15"/>
          <p:cNvSpPr txBox="1">
            <a:spLocks noGrp="1"/>
          </p:cNvSpPr>
          <p:nvPr>
            <p:ph type="body" idx="1"/>
          </p:nvPr>
        </p:nvSpPr>
        <p:spPr>
          <a:xfrm>
            <a:off x="481541" y="1937810"/>
            <a:ext cx="5181600" cy="1000125"/>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rgbClr val="888888"/>
              </a:buClr>
              <a:buSzPts val="1000"/>
              <a:buNone/>
              <a:defRPr sz="1333">
                <a:solidFill>
                  <a:srgbClr val="888888"/>
                </a:solidFill>
              </a:defRPr>
            </a:lvl1pPr>
            <a:lvl2pPr marL="1219170" lvl="1" indent="-304792" algn="l">
              <a:spcBef>
                <a:spcPts val="267"/>
              </a:spcBef>
              <a:spcAft>
                <a:spcPts val="0"/>
              </a:spcAft>
              <a:buClr>
                <a:srgbClr val="888888"/>
              </a:buClr>
              <a:buSzPts val="900"/>
              <a:buNone/>
              <a:defRPr sz="1200">
                <a:solidFill>
                  <a:srgbClr val="888888"/>
                </a:solidFill>
              </a:defRPr>
            </a:lvl2pPr>
            <a:lvl3pPr marL="1828754" lvl="2" indent="-304792" algn="l">
              <a:spcBef>
                <a:spcPts val="267"/>
              </a:spcBef>
              <a:spcAft>
                <a:spcPts val="0"/>
              </a:spcAft>
              <a:buClr>
                <a:srgbClr val="888888"/>
              </a:buClr>
              <a:buSzPts val="800"/>
              <a:buNone/>
              <a:defRPr sz="1067">
                <a:solidFill>
                  <a:srgbClr val="888888"/>
                </a:solidFill>
              </a:defRPr>
            </a:lvl3pPr>
            <a:lvl4pPr marL="2438339" lvl="3" indent="-304792" algn="l">
              <a:spcBef>
                <a:spcPts val="133"/>
              </a:spcBef>
              <a:spcAft>
                <a:spcPts val="0"/>
              </a:spcAft>
              <a:buClr>
                <a:srgbClr val="888888"/>
              </a:buClr>
              <a:buSzPts val="700"/>
              <a:buNone/>
              <a:defRPr sz="933">
                <a:solidFill>
                  <a:srgbClr val="888888"/>
                </a:solidFill>
              </a:defRPr>
            </a:lvl4pPr>
            <a:lvl5pPr marL="3047924" lvl="4" indent="-304792" algn="l">
              <a:spcBef>
                <a:spcPts val="133"/>
              </a:spcBef>
              <a:spcAft>
                <a:spcPts val="0"/>
              </a:spcAft>
              <a:buClr>
                <a:srgbClr val="888888"/>
              </a:buClr>
              <a:buSzPts val="700"/>
              <a:buNone/>
              <a:defRPr sz="933">
                <a:solidFill>
                  <a:srgbClr val="888888"/>
                </a:solidFill>
              </a:defRPr>
            </a:lvl5pPr>
            <a:lvl6pPr marL="3657509" lvl="5" indent="-304792" algn="l">
              <a:spcBef>
                <a:spcPts val="133"/>
              </a:spcBef>
              <a:spcAft>
                <a:spcPts val="0"/>
              </a:spcAft>
              <a:buClr>
                <a:srgbClr val="888888"/>
              </a:buClr>
              <a:buSzPts val="700"/>
              <a:buNone/>
              <a:defRPr sz="933">
                <a:solidFill>
                  <a:srgbClr val="888888"/>
                </a:solidFill>
              </a:defRPr>
            </a:lvl6pPr>
            <a:lvl7pPr marL="4267093" lvl="6" indent="-304792" algn="l">
              <a:spcBef>
                <a:spcPts val="133"/>
              </a:spcBef>
              <a:spcAft>
                <a:spcPts val="0"/>
              </a:spcAft>
              <a:buClr>
                <a:srgbClr val="888888"/>
              </a:buClr>
              <a:buSzPts val="700"/>
              <a:buNone/>
              <a:defRPr sz="933">
                <a:solidFill>
                  <a:srgbClr val="888888"/>
                </a:solidFill>
              </a:defRPr>
            </a:lvl7pPr>
            <a:lvl8pPr marL="4876678" lvl="7" indent="-304792" algn="l">
              <a:spcBef>
                <a:spcPts val="133"/>
              </a:spcBef>
              <a:spcAft>
                <a:spcPts val="0"/>
              </a:spcAft>
              <a:buClr>
                <a:srgbClr val="888888"/>
              </a:buClr>
              <a:buSzPts val="700"/>
              <a:buNone/>
              <a:defRPr sz="933">
                <a:solidFill>
                  <a:srgbClr val="888888"/>
                </a:solidFill>
              </a:defRPr>
            </a:lvl8pPr>
            <a:lvl9pPr marL="5486263" lvl="8" indent="-304792" algn="l">
              <a:spcBef>
                <a:spcPts val="133"/>
              </a:spcBef>
              <a:spcAft>
                <a:spcPts val="0"/>
              </a:spcAft>
              <a:buClr>
                <a:srgbClr val="888888"/>
              </a:buClr>
              <a:buSzPts val="700"/>
              <a:buNone/>
              <a:defRPr sz="933">
                <a:solidFill>
                  <a:srgbClr val="888888"/>
                </a:solidFill>
              </a:defRPr>
            </a:lvl9pPr>
          </a:lstStyle>
          <a:p>
            <a:pPr lvl="0"/>
            <a:r>
              <a:rPr lang="en-US"/>
              <a:t>Click to edit Master text styles</a:t>
            </a:r>
          </a:p>
        </p:txBody>
      </p:sp>
      <p:sp>
        <p:nvSpPr>
          <p:cNvPr id="106" name="Google Shape;106;p15"/>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07" name="Google Shape;107;p15"/>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08" name="Google Shape;108;p15"/>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2894664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4"/>
        <p:cNvGrpSpPr/>
        <p:nvPr/>
      </p:nvGrpSpPr>
      <p:grpSpPr>
        <a:xfrm>
          <a:off x="0" y="0"/>
          <a:ext cx="0" cy="0"/>
          <a:chOff x="0" y="0"/>
          <a:chExt cx="0" cy="0"/>
        </a:xfrm>
      </p:grpSpPr>
      <p:sp>
        <p:nvSpPr>
          <p:cNvPr id="75" name="Google Shape;7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76" name="Google Shape;76;p10"/>
          <p:cNvCxnSpPr/>
          <p:nvPr/>
        </p:nvCxnSpPr>
        <p:spPr>
          <a:xfrm>
            <a:off x="-215944" y="1177923"/>
            <a:ext cx="12624000" cy="0"/>
          </a:xfrm>
          <a:prstGeom prst="straightConnector1">
            <a:avLst/>
          </a:prstGeom>
          <a:noFill/>
          <a:ln w="19050" cap="flat" cmpd="sng">
            <a:solidFill>
              <a:srgbClr val="C1FF1E"/>
            </a:solidFill>
            <a:prstDash val="solid"/>
            <a:round/>
            <a:headEnd type="none" w="sm" len="sm"/>
            <a:tailEnd type="none" w="sm" len="sm"/>
          </a:ln>
        </p:spPr>
      </p:cxnSp>
      <p:cxnSp>
        <p:nvCxnSpPr>
          <p:cNvPr id="77" name="Google Shape;77;p10"/>
          <p:cNvCxnSpPr/>
          <p:nvPr/>
        </p:nvCxnSpPr>
        <p:spPr>
          <a:xfrm>
            <a:off x="-215944" y="5680077"/>
            <a:ext cx="12624000" cy="0"/>
          </a:xfrm>
          <a:prstGeom prst="straightConnector1">
            <a:avLst/>
          </a:prstGeom>
          <a:noFill/>
          <a:ln w="19050" cap="flat" cmpd="sng">
            <a:solidFill>
              <a:srgbClr val="C1FF1E"/>
            </a:solidFill>
            <a:prstDash val="solid"/>
            <a:round/>
            <a:headEnd type="none" w="sm" len="sm"/>
            <a:tailEnd type="none" w="sm" len="sm"/>
          </a:ln>
        </p:spPr>
      </p:cxnSp>
      <p:cxnSp>
        <p:nvCxnSpPr>
          <p:cNvPr id="78" name="Google Shape;78;p10"/>
          <p:cNvCxnSpPr/>
          <p:nvPr/>
        </p:nvCxnSpPr>
        <p:spPr>
          <a:xfrm>
            <a:off x="673100" y="-11452315"/>
            <a:ext cx="0" cy="12624000"/>
          </a:xfrm>
          <a:prstGeom prst="straightConnector1">
            <a:avLst/>
          </a:prstGeom>
          <a:noFill/>
          <a:ln w="19050" cap="flat" cmpd="sng">
            <a:solidFill>
              <a:srgbClr val="C1FF1E"/>
            </a:solidFill>
            <a:prstDash val="solid"/>
            <a:round/>
            <a:headEnd type="none" w="sm" len="sm"/>
            <a:tailEnd type="none" w="sm" len="sm"/>
          </a:ln>
        </p:spPr>
      </p:cxnSp>
      <p:cxnSp>
        <p:nvCxnSpPr>
          <p:cNvPr id="79" name="Google Shape;79;p10"/>
          <p:cNvCxnSpPr/>
          <p:nvPr/>
        </p:nvCxnSpPr>
        <p:spPr>
          <a:xfrm>
            <a:off x="673100" y="5673727"/>
            <a:ext cx="0" cy="12624000"/>
          </a:xfrm>
          <a:prstGeom prst="straightConnector1">
            <a:avLst/>
          </a:prstGeom>
          <a:noFill/>
          <a:ln w="19050" cap="flat" cmpd="sng">
            <a:solidFill>
              <a:srgbClr val="C1FF1E"/>
            </a:solidFill>
            <a:prstDash val="solid"/>
            <a:round/>
            <a:headEnd type="none" w="sm" len="sm"/>
            <a:tailEnd type="none" w="sm" len="sm"/>
          </a:ln>
        </p:spPr>
      </p:cxnSp>
      <p:cxnSp>
        <p:nvCxnSpPr>
          <p:cNvPr id="80" name="Google Shape;80;p10"/>
          <p:cNvCxnSpPr/>
          <p:nvPr/>
        </p:nvCxnSpPr>
        <p:spPr>
          <a:xfrm>
            <a:off x="6498831" y="-4460468"/>
            <a:ext cx="0" cy="12624000"/>
          </a:xfrm>
          <a:prstGeom prst="straightConnector1">
            <a:avLst/>
          </a:prstGeom>
          <a:noFill/>
          <a:ln w="19050" cap="flat" cmpd="sng">
            <a:solidFill>
              <a:srgbClr val="C1FF1E"/>
            </a:solidFill>
            <a:prstDash val="solid"/>
            <a:round/>
            <a:headEnd type="none" w="sm" len="sm"/>
            <a:tailEnd type="none" w="sm" len="sm"/>
          </a:ln>
        </p:spPr>
      </p:cxnSp>
    </p:spTree>
    <p:extLst>
      <p:ext uri="{BB962C8B-B14F-4D97-AF65-F5344CB8AC3E}">
        <p14:creationId xmlns:p14="http://schemas.microsoft.com/office/powerpoint/2010/main" val="6675662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467" y="1133984"/>
            <a:ext cx="6336400" cy="2736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11333">
                <a:solidFill>
                  <a:srgbClr val="191919"/>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3467" y="4163884"/>
            <a:ext cx="4753600" cy="5460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SzPts val="1200"/>
              <a:buNone/>
              <a:defRPr>
                <a:solidFill>
                  <a:schemeClr val="lt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1" name="Google Shape;11;p2"/>
          <p:cNvSpPr/>
          <p:nvPr/>
        </p:nvSpPr>
        <p:spPr>
          <a:xfrm rot="-5400000">
            <a:off x="459748" y="-497848"/>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rot="9000033">
            <a:off x="2605399" y="182250"/>
            <a:ext cx="479071" cy="38980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3" name="Google Shape;13;p2"/>
          <p:cNvPicPr preferRelativeResize="0"/>
          <p:nvPr/>
        </p:nvPicPr>
        <p:blipFill>
          <a:blip r:embed="rId2">
            <a:alphaModFix/>
          </a:blip>
          <a:stretch>
            <a:fillRect/>
          </a:stretch>
        </p:blipFill>
        <p:spPr>
          <a:xfrm>
            <a:off x="5634601" y="88585"/>
            <a:ext cx="3460601" cy="833100"/>
          </a:xfrm>
          <a:prstGeom prst="rect">
            <a:avLst/>
          </a:prstGeom>
          <a:noFill/>
          <a:ln>
            <a:noFill/>
          </a:ln>
        </p:spPr>
      </p:pic>
    </p:spTree>
    <p:extLst>
      <p:ext uri="{BB962C8B-B14F-4D97-AF65-F5344CB8AC3E}">
        <p14:creationId xmlns:p14="http://schemas.microsoft.com/office/powerpoint/2010/main" val="20294267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5421067" y="2502000"/>
            <a:ext cx="3018800" cy="1336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80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6" name="Google Shape;16;p3"/>
          <p:cNvSpPr txBox="1">
            <a:spLocks noGrp="1"/>
          </p:cNvSpPr>
          <p:nvPr>
            <p:ph type="title" idx="2" hasCustomPrompt="1"/>
          </p:nvPr>
        </p:nvSpPr>
        <p:spPr>
          <a:xfrm>
            <a:off x="3752267" y="2501984"/>
            <a:ext cx="1465600" cy="1336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9333">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7" name="Google Shape;17;p3"/>
          <p:cNvSpPr/>
          <p:nvPr/>
        </p:nvSpPr>
        <p:spPr>
          <a:xfrm>
            <a:off x="10134600" y="-43500"/>
            <a:ext cx="2057395" cy="2826245"/>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8" name="Google Shape;18;p3"/>
          <p:cNvPicPr preferRelativeResize="0"/>
          <p:nvPr/>
        </p:nvPicPr>
        <p:blipFill>
          <a:blip r:embed="rId2">
            <a:alphaModFix/>
          </a:blip>
          <a:stretch>
            <a:fillRect/>
          </a:stretch>
        </p:blipFill>
        <p:spPr>
          <a:xfrm>
            <a:off x="6096070" y="-94400"/>
            <a:ext cx="3660495" cy="881200"/>
          </a:xfrm>
          <a:prstGeom prst="rect">
            <a:avLst/>
          </a:prstGeom>
          <a:noFill/>
          <a:ln>
            <a:noFill/>
          </a:ln>
        </p:spPr>
      </p:pic>
    </p:spTree>
    <p:extLst>
      <p:ext uri="{BB962C8B-B14F-4D97-AF65-F5344CB8AC3E}">
        <p14:creationId xmlns:p14="http://schemas.microsoft.com/office/powerpoint/2010/main" val="1945947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 name="Google Shape;21;p4"/>
          <p:cNvSpPr txBox="1">
            <a:spLocks noGrp="1"/>
          </p:cNvSpPr>
          <p:nvPr>
            <p:ph type="body" idx="1"/>
          </p:nvPr>
        </p:nvSpPr>
        <p:spPr>
          <a:xfrm>
            <a:off x="960000" y="1610167"/>
            <a:ext cx="10272000" cy="453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000000"/>
              </a:buClr>
              <a:buSzPts val="1400"/>
              <a:buChar char="●"/>
              <a:defRPr sz="1867">
                <a:solidFill>
                  <a:srgbClr val="000000"/>
                </a:solidFill>
              </a:defRPr>
            </a:lvl1pPr>
            <a:lvl2pPr marL="1219170" lvl="1" indent="-406390" rtl="0">
              <a:lnSpc>
                <a:spcPct val="115000"/>
              </a:lnSpc>
              <a:spcBef>
                <a:spcPts val="0"/>
              </a:spcBef>
              <a:spcAft>
                <a:spcPts val="0"/>
              </a:spcAft>
              <a:buClr>
                <a:srgbClr val="000000"/>
              </a:buClr>
              <a:buSzPts val="1200"/>
              <a:buChar char="○"/>
              <a:defRPr>
                <a:solidFill>
                  <a:srgbClr val="000000"/>
                </a:solidFill>
              </a:defRPr>
            </a:lvl2pPr>
            <a:lvl3pPr marL="1828754" lvl="2" indent="-406390" rtl="0">
              <a:lnSpc>
                <a:spcPct val="115000"/>
              </a:lnSpc>
              <a:spcBef>
                <a:spcPts val="0"/>
              </a:spcBef>
              <a:spcAft>
                <a:spcPts val="0"/>
              </a:spcAft>
              <a:buClr>
                <a:srgbClr val="000000"/>
              </a:buClr>
              <a:buSzPts val="1200"/>
              <a:buChar char="■"/>
              <a:defRPr>
                <a:solidFill>
                  <a:srgbClr val="000000"/>
                </a:solidFill>
              </a:defRPr>
            </a:lvl3pPr>
            <a:lvl4pPr marL="2438339" lvl="3" indent="-406390" rtl="0">
              <a:lnSpc>
                <a:spcPct val="115000"/>
              </a:lnSpc>
              <a:spcBef>
                <a:spcPts val="0"/>
              </a:spcBef>
              <a:spcAft>
                <a:spcPts val="0"/>
              </a:spcAft>
              <a:buClr>
                <a:srgbClr val="000000"/>
              </a:buClr>
              <a:buSzPts val="1200"/>
              <a:buChar char="●"/>
              <a:defRPr>
                <a:solidFill>
                  <a:srgbClr val="000000"/>
                </a:solidFill>
              </a:defRPr>
            </a:lvl4pPr>
            <a:lvl5pPr marL="3047924" lvl="4" indent="-406390" rtl="0">
              <a:lnSpc>
                <a:spcPct val="115000"/>
              </a:lnSpc>
              <a:spcBef>
                <a:spcPts val="0"/>
              </a:spcBef>
              <a:spcAft>
                <a:spcPts val="0"/>
              </a:spcAft>
              <a:buClr>
                <a:srgbClr val="000000"/>
              </a:buClr>
              <a:buSzPts val="1200"/>
              <a:buChar char="○"/>
              <a:defRPr>
                <a:solidFill>
                  <a:srgbClr val="000000"/>
                </a:solidFill>
              </a:defRPr>
            </a:lvl5pPr>
            <a:lvl6pPr marL="3657509" lvl="5" indent="-406390" rtl="0">
              <a:lnSpc>
                <a:spcPct val="115000"/>
              </a:lnSpc>
              <a:spcBef>
                <a:spcPts val="0"/>
              </a:spcBef>
              <a:spcAft>
                <a:spcPts val="0"/>
              </a:spcAft>
              <a:buClr>
                <a:srgbClr val="000000"/>
              </a:buClr>
              <a:buSzPts val="1200"/>
              <a:buChar char="■"/>
              <a:defRPr>
                <a:solidFill>
                  <a:srgbClr val="000000"/>
                </a:solidFill>
              </a:defRPr>
            </a:lvl6pPr>
            <a:lvl7pPr marL="4267093" lvl="6" indent="-406390" rtl="0">
              <a:lnSpc>
                <a:spcPct val="115000"/>
              </a:lnSpc>
              <a:spcBef>
                <a:spcPts val="0"/>
              </a:spcBef>
              <a:spcAft>
                <a:spcPts val="0"/>
              </a:spcAft>
              <a:buClr>
                <a:srgbClr val="000000"/>
              </a:buClr>
              <a:buSzPts val="1200"/>
              <a:buChar char="●"/>
              <a:defRPr>
                <a:solidFill>
                  <a:srgbClr val="000000"/>
                </a:solidFill>
              </a:defRPr>
            </a:lvl7pPr>
            <a:lvl8pPr marL="4876678" lvl="7" indent="-406390" rtl="0">
              <a:lnSpc>
                <a:spcPct val="115000"/>
              </a:lnSpc>
              <a:spcBef>
                <a:spcPts val="0"/>
              </a:spcBef>
              <a:spcAft>
                <a:spcPts val="0"/>
              </a:spcAft>
              <a:buClr>
                <a:srgbClr val="000000"/>
              </a:buClr>
              <a:buSzPts val="1200"/>
              <a:buChar char="○"/>
              <a:defRPr>
                <a:solidFill>
                  <a:srgbClr val="000000"/>
                </a:solidFill>
              </a:defRPr>
            </a:lvl8pPr>
            <a:lvl9pPr marL="5486263" lvl="8" indent="-406390" rtl="0">
              <a:lnSpc>
                <a:spcPct val="115000"/>
              </a:lnSpc>
              <a:spcBef>
                <a:spcPts val="0"/>
              </a:spcBef>
              <a:spcAft>
                <a:spcPts val="0"/>
              </a:spcAft>
              <a:buClr>
                <a:srgbClr val="000000"/>
              </a:buClr>
              <a:buSzPts val="1200"/>
              <a:buChar char="■"/>
              <a:defRPr>
                <a:solidFill>
                  <a:srgbClr val="000000"/>
                </a:solidFill>
              </a:defRPr>
            </a:lvl9pPr>
          </a:lstStyle>
          <a:p>
            <a:pPr lvl="0"/>
            <a:r>
              <a:rPr lang="en-US"/>
              <a:t>Click to edit Master text styles</a:t>
            </a:r>
          </a:p>
        </p:txBody>
      </p:sp>
    </p:spTree>
    <p:extLst>
      <p:ext uri="{BB962C8B-B14F-4D97-AF65-F5344CB8AC3E}">
        <p14:creationId xmlns:p14="http://schemas.microsoft.com/office/powerpoint/2010/main" val="3593948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1807329" y="2186333"/>
            <a:ext cx="2509200" cy="6288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24" name="Google Shape;24;p5"/>
          <p:cNvSpPr txBox="1">
            <a:spLocks noGrp="1"/>
          </p:cNvSpPr>
          <p:nvPr>
            <p:ph type="subTitle" idx="2"/>
          </p:nvPr>
        </p:nvSpPr>
        <p:spPr>
          <a:xfrm>
            <a:off x="8639801" y="2186333"/>
            <a:ext cx="2509200" cy="6288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25" name="Google Shape;25;p5"/>
          <p:cNvSpPr txBox="1">
            <a:spLocks noGrp="1"/>
          </p:cNvSpPr>
          <p:nvPr>
            <p:ph type="subTitle" idx="3"/>
          </p:nvPr>
        </p:nvSpPr>
        <p:spPr>
          <a:xfrm>
            <a:off x="1043000" y="2972771"/>
            <a:ext cx="3273600" cy="1668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6" name="Google Shape;26;p5"/>
          <p:cNvSpPr txBox="1">
            <a:spLocks noGrp="1"/>
          </p:cNvSpPr>
          <p:nvPr>
            <p:ph type="subTitle" idx="4"/>
          </p:nvPr>
        </p:nvSpPr>
        <p:spPr>
          <a:xfrm>
            <a:off x="7875295" y="2972767"/>
            <a:ext cx="3273600" cy="1668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7" name="Google Shape;27;p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 name="Google Shape;28;p5"/>
          <p:cNvSpPr/>
          <p:nvPr/>
        </p:nvSpPr>
        <p:spPr>
          <a:xfrm rot="5400000" flipH="1">
            <a:off x="9580573" y="-411126"/>
            <a:ext cx="2200275" cy="302263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9" name="Google Shape;29;p5"/>
          <p:cNvPicPr preferRelativeResize="0"/>
          <p:nvPr/>
        </p:nvPicPr>
        <p:blipFill>
          <a:blip r:embed="rId2">
            <a:alphaModFix/>
          </a:blip>
          <a:stretch>
            <a:fillRect/>
          </a:stretch>
        </p:blipFill>
        <p:spPr>
          <a:xfrm>
            <a:off x="-1900929" y="1004235"/>
            <a:ext cx="3273599" cy="788061"/>
          </a:xfrm>
          <a:prstGeom prst="rect">
            <a:avLst/>
          </a:prstGeom>
          <a:noFill/>
          <a:ln>
            <a:noFill/>
          </a:ln>
        </p:spPr>
      </p:pic>
    </p:spTree>
    <p:extLst>
      <p:ext uri="{BB962C8B-B14F-4D97-AF65-F5344CB8AC3E}">
        <p14:creationId xmlns:p14="http://schemas.microsoft.com/office/powerpoint/2010/main" val="41713441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 name="Google Shape;32;p6"/>
          <p:cNvSpPr/>
          <p:nvPr/>
        </p:nvSpPr>
        <p:spPr>
          <a:xfrm>
            <a:off x="-1700175" y="-1840300"/>
            <a:ext cx="5103776" cy="2553643"/>
          </a:xfrm>
          <a:custGeom>
            <a:avLst/>
            <a:gdLst/>
            <a:ahLst/>
            <a:cxnLst/>
            <a:rect l="l" t="t" r="r" b="b"/>
            <a:pathLst>
              <a:path w="13907" h="15069" extrusionOk="0">
                <a:moveTo>
                  <a:pt x="7718" y="14985"/>
                </a:moveTo>
                <a:cubicBezTo>
                  <a:pt x="11431" y="14483"/>
                  <a:pt x="13907" y="11705"/>
                  <a:pt x="13602" y="7941"/>
                </a:cubicBezTo>
                <a:cubicBezTo>
                  <a:pt x="12988" y="330"/>
                  <a:pt x="972" y="0"/>
                  <a:pt x="303" y="8468"/>
                </a:cubicBezTo>
                <a:cubicBezTo>
                  <a:pt x="1" y="12317"/>
                  <a:pt x="3246" y="15069"/>
                  <a:pt x="6912" y="15028"/>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3" name="Google Shape;33;p6"/>
          <p:cNvPicPr preferRelativeResize="0"/>
          <p:nvPr/>
        </p:nvPicPr>
        <p:blipFill>
          <a:blip r:embed="rId2">
            <a:alphaModFix/>
          </a:blip>
          <a:stretch>
            <a:fillRect/>
          </a:stretch>
        </p:blipFill>
        <p:spPr>
          <a:xfrm>
            <a:off x="-101605" y="6043084"/>
            <a:ext cx="9031345" cy="2032033"/>
          </a:xfrm>
          <a:prstGeom prst="rect">
            <a:avLst/>
          </a:prstGeom>
          <a:noFill/>
          <a:ln>
            <a:noFill/>
          </a:ln>
        </p:spPr>
      </p:pic>
      <p:pic>
        <p:nvPicPr>
          <p:cNvPr id="34" name="Google Shape;34;p6"/>
          <p:cNvPicPr preferRelativeResize="0"/>
          <p:nvPr/>
        </p:nvPicPr>
        <p:blipFill>
          <a:blip r:embed="rId3">
            <a:alphaModFix/>
          </a:blip>
          <a:stretch>
            <a:fillRect/>
          </a:stretch>
        </p:blipFill>
        <p:spPr>
          <a:xfrm>
            <a:off x="3270163" y="6043062"/>
            <a:ext cx="9031335" cy="2032031"/>
          </a:xfrm>
          <a:prstGeom prst="rect">
            <a:avLst/>
          </a:prstGeom>
          <a:noFill/>
          <a:ln>
            <a:noFill/>
          </a:ln>
        </p:spPr>
      </p:pic>
      <p:pic>
        <p:nvPicPr>
          <p:cNvPr id="35" name="Google Shape;35;p6"/>
          <p:cNvPicPr preferRelativeResize="0"/>
          <p:nvPr/>
        </p:nvPicPr>
        <p:blipFill>
          <a:blip r:embed="rId4">
            <a:alphaModFix/>
          </a:blip>
          <a:stretch>
            <a:fillRect/>
          </a:stretch>
        </p:blipFill>
        <p:spPr>
          <a:xfrm flipH="1">
            <a:off x="10015431" y="6043083"/>
            <a:ext cx="1382832" cy="1043535"/>
          </a:xfrm>
          <a:prstGeom prst="rect">
            <a:avLst/>
          </a:prstGeom>
          <a:noFill/>
          <a:ln>
            <a:noFill/>
          </a:ln>
        </p:spPr>
      </p:pic>
    </p:spTree>
    <p:extLst>
      <p:ext uri="{BB962C8B-B14F-4D97-AF65-F5344CB8AC3E}">
        <p14:creationId xmlns:p14="http://schemas.microsoft.com/office/powerpoint/2010/main" val="9448188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823733" y="1406967"/>
            <a:ext cx="4992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8" name="Google Shape;38;p7"/>
          <p:cNvSpPr txBox="1">
            <a:spLocks noGrp="1"/>
          </p:cNvSpPr>
          <p:nvPr>
            <p:ph type="body" idx="1"/>
          </p:nvPr>
        </p:nvSpPr>
        <p:spPr>
          <a:xfrm>
            <a:off x="5817200" y="2413867"/>
            <a:ext cx="4992400" cy="2340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Char char="●"/>
              <a:defRPr>
                <a:solidFill>
                  <a:srgbClr val="434343"/>
                </a:solidFill>
              </a:defRPr>
            </a:lvl1pPr>
            <a:lvl2pPr marL="1219170" lvl="1" indent="-406390" rtl="0">
              <a:lnSpc>
                <a:spcPct val="100000"/>
              </a:lnSpc>
              <a:spcBef>
                <a:spcPts val="0"/>
              </a:spcBef>
              <a:spcAft>
                <a:spcPts val="0"/>
              </a:spcAft>
              <a:buClr>
                <a:srgbClr val="434343"/>
              </a:buClr>
              <a:buSzPts val="1200"/>
              <a:buChar char="○"/>
              <a:defRPr>
                <a:solidFill>
                  <a:srgbClr val="434343"/>
                </a:solidFill>
              </a:defRPr>
            </a:lvl2pPr>
            <a:lvl3pPr marL="1828754" lvl="2" indent="-406390" rtl="0">
              <a:lnSpc>
                <a:spcPct val="100000"/>
              </a:lnSpc>
              <a:spcBef>
                <a:spcPts val="0"/>
              </a:spcBef>
              <a:spcAft>
                <a:spcPts val="0"/>
              </a:spcAft>
              <a:buClr>
                <a:srgbClr val="434343"/>
              </a:buClr>
              <a:buSzPts val="1200"/>
              <a:buChar char="■"/>
              <a:defRPr>
                <a:solidFill>
                  <a:srgbClr val="434343"/>
                </a:solidFill>
              </a:defRPr>
            </a:lvl3pPr>
            <a:lvl4pPr marL="2438339" lvl="3" indent="-406390" rtl="0">
              <a:lnSpc>
                <a:spcPct val="100000"/>
              </a:lnSpc>
              <a:spcBef>
                <a:spcPts val="0"/>
              </a:spcBef>
              <a:spcAft>
                <a:spcPts val="0"/>
              </a:spcAft>
              <a:buClr>
                <a:srgbClr val="434343"/>
              </a:buClr>
              <a:buSzPts val="1200"/>
              <a:buChar char="●"/>
              <a:defRPr>
                <a:solidFill>
                  <a:srgbClr val="434343"/>
                </a:solidFill>
              </a:defRPr>
            </a:lvl4pPr>
            <a:lvl5pPr marL="3047924" lvl="4" indent="-406390" rtl="0">
              <a:lnSpc>
                <a:spcPct val="100000"/>
              </a:lnSpc>
              <a:spcBef>
                <a:spcPts val="0"/>
              </a:spcBef>
              <a:spcAft>
                <a:spcPts val="0"/>
              </a:spcAft>
              <a:buClr>
                <a:srgbClr val="434343"/>
              </a:buClr>
              <a:buSzPts val="1200"/>
              <a:buChar char="○"/>
              <a:defRPr>
                <a:solidFill>
                  <a:srgbClr val="434343"/>
                </a:solidFill>
              </a:defRPr>
            </a:lvl5pPr>
            <a:lvl6pPr marL="3657509" lvl="5" indent="-406390" rtl="0">
              <a:lnSpc>
                <a:spcPct val="100000"/>
              </a:lnSpc>
              <a:spcBef>
                <a:spcPts val="0"/>
              </a:spcBef>
              <a:spcAft>
                <a:spcPts val="0"/>
              </a:spcAft>
              <a:buClr>
                <a:srgbClr val="434343"/>
              </a:buClr>
              <a:buSzPts val="1200"/>
              <a:buChar char="■"/>
              <a:defRPr>
                <a:solidFill>
                  <a:srgbClr val="434343"/>
                </a:solidFill>
              </a:defRPr>
            </a:lvl6pPr>
            <a:lvl7pPr marL="4267093" lvl="6" indent="-406390" rtl="0">
              <a:lnSpc>
                <a:spcPct val="100000"/>
              </a:lnSpc>
              <a:spcBef>
                <a:spcPts val="0"/>
              </a:spcBef>
              <a:spcAft>
                <a:spcPts val="0"/>
              </a:spcAft>
              <a:buClr>
                <a:srgbClr val="434343"/>
              </a:buClr>
              <a:buSzPts val="1200"/>
              <a:buChar char="●"/>
              <a:defRPr>
                <a:solidFill>
                  <a:srgbClr val="434343"/>
                </a:solidFill>
              </a:defRPr>
            </a:lvl7pPr>
            <a:lvl8pPr marL="4876678" lvl="7" indent="-406390" rtl="0">
              <a:lnSpc>
                <a:spcPct val="100000"/>
              </a:lnSpc>
              <a:spcBef>
                <a:spcPts val="0"/>
              </a:spcBef>
              <a:spcAft>
                <a:spcPts val="0"/>
              </a:spcAft>
              <a:buClr>
                <a:srgbClr val="434343"/>
              </a:buClr>
              <a:buSzPts val="1200"/>
              <a:buChar char="○"/>
              <a:defRPr>
                <a:solidFill>
                  <a:srgbClr val="434343"/>
                </a:solidFill>
              </a:defRPr>
            </a:lvl8pPr>
            <a:lvl9pPr marL="5486263" lvl="8" indent="-406390" rtl="0">
              <a:lnSpc>
                <a:spcPct val="100000"/>
              </a:lnSpc>
              <a:spcBef>
                <a:spcPts val="0"/>
              </a:spcBef>
              <a:spcAft>
                <a:spcPts val="0"/>
              </a:spcAft>
              <a:buClr>
                <a:srgbClr val="434343"/>
              </a:buClr>
              <a:buSzPts val="1200"/>
              <a:buChar char="■"/>
              <a:defRPr>
                <a:solidFill>
                  <a:srgbClr val="434343"/>
                </a:solidFill>
              </a:defRPr>
            </a:lvl9pPr>
          </a:lstStyle>
          <a:p>
            <a:pPr lvl="0"/>
            <a:r>
              <a:rPr lang="en-US"/>
              <a:t>Click to edit Master text styles</a:t>
            </a:r>
          </a:p>
        </p:txBody>
      </p:sp>
      <p:pic>
        <p:nvPicPr>
          <p:cNvPr id="39" name="Google Shape;39;p7"/>
          <p:cNvPicPr preferRelativeResize="0"/>
          <p:nvPr/>
        </p:nvPicPr>
        <p:blipFill>
          <a:blip r:embed="rId2">
            <a:alphaModFix/>
          </a:blip>
          <a:stretch>
            <a:fillRect/>
          </a:stretch>
        </p:blipFill>
        <p:spPr>
          <a:xfrm flipH="1">
            <a:off x="0" y="5661008"/>
            <a:ext cx="12192000" cy="1390651"/>
          </a:xfrm>
          <a:prstGeom prst="rect">
            <a:avLst/>
          </a:prstGeom>
          <a:noFill/>
          <a:ln>
            <a:noFill/>
          </a:ln>
        </p:spPr>
      </p:pic>
      <p:sp>
        <p:nvSpPr>
          <p:cNvPr id="40" name="Google Shape;40;p7"/>
          <p:cNvSpPr/>
          <p:nvPr/>
        </p:nvSpPr>
        <p:spPr>
          <a:xfrm rot="5400000">
            <a:off x="10169908" y="4342783"/>
            <a:ext cx="2868032" cy="2598540"/>
          </a:xfrm>
          <a:custGeom>
            <a:avLst/>
            <a:gdLst/>
            <a:ahLst/>
            <a:cxnLst/>
            <a:rect l="l" t="t" r="r" b="b"/>
            <a:pathLst>
              <a:path w="29456" h="17199" extrusionOk="0">
                <a:moveTo>
                  <a:pt x="2737" y="0"/>
                </a:moveTo>
                <a:cubicBezTo>
                  <a:pt x="1797" y="918"/>
                  <a:pt x="872" y="1945"/>
                  <a:pt x="556" y="3222"/>
                </a:cubicBezTo>
                <a:cubicBezTo>
                  <a:pt x="1" y="5461"/>
                  <a:pt x="1573" y="7800"/>
                  <a:pt x="3628" y="8846"/>
                </a:cubicBezTo>
                <a:cubicBezTo>
                  <a:pt x="4677" y="9381"/>
                  <a:pt x="5855" y="9658"/>
                  <a:pt x="7032" y="9658"/>
                </a:cubicBezTo>
                <a:cubicBezTo>
                  <a:pt x="7494" y="9658"/>
                  <a:pt x="7956" y="9615"/>
                  <a:pt x="8410" y="9529"/>
                </a:cubicBezTo>
                <a:cubicBezTo>
                  <a:pt x="9714" y="9282"/>
                  <a:pt x="10967" y="8684"/>
                  <a:pt x="12292" y="8684"/>
                </a:cubicBezTo>
                <a:cubicBezTo>
                  <a:pt x="12314" y="8684"/>
                  <a:pt x="12337" y="8684"/>
                  <a:pt x="12359" y="8684"/>
                </a:cubicBezTo>
                <a:cubicBezTo>
                  <a:pt x="13852" y="8708"/>
                  <a:pt x="15372" y="9676"/>
                  <a:pt x="15734" y="11126"/>
                </a:cubicBezTo>
                <a:cubicBezTo>
                  <a:pt x="16007" y="12220"/>
                  <a:pt x="15623" y="13430"/>
                  <a:pt x="16047" y="14475"/>
                </a:cubicBezTo>
                <a:cubicBezTo>
                  <a:pt x="16302" y="15107"/>
                  <a:pt x="16825" y="15594"/>
                  <a:pt x="17390" y="15976"/>
                </a:cubicBezTo>
                <a:cubicBezTo>
                  <a:pt x="18615" y="16801"/>
                  <a:pt x="20092" y="17198"/>
                  <a:pt x="21574" y="17198"/>
                </a:cubicBezTo>
                <a:cubicBezTo>
                  <a:pt x="22251" y="17198"/>
                  <a:pt x="22928" y="17115"/>
                  <a:pt x="23583" y="16953"/>
                </a:cubicBezTo>
                <a:cubicBezTo>
                  <a:pt x="25672" y="16434"/>
                  <a:pt x="27529" y="15157"/>
                  <a:pt x="28937" y="13529"/>
                </a:cubicBezTo>
                <a:lnTo>
                  <a:pt x="2945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7"/>
          <p:cNvSpPr/>
          <p:nvPr/>
        </p:nvSpPr>
        <p:spPr>
          <a:xfrm rot="-5400000" flipH="1">
            <a:off x="677460" y="-680260"/>
            <a:ext cx="1997821" cy="3352741"/>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53124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1850800" y="1475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
        <p:nvSpPr>
          <p:cNvPr id="44" name="Google Shape;44;p8"/>
          <p:cNvSpPr/>
          <p:nvPr/>
        </p:nvSpPr>
        <p:spPr>
          <a:xfrm flipH="1">
            <a:off x="8395383" y="-1380467"/>
            <a:ext cx="5103776" cy="2553643"/>
          </a:xfrm>
          <a:custGeom>
            <a:avLst/>
            <a:gdLst/>
            <a:ahLst/>
            <a:cxnLst/>
            <a:rect l="l" t="t" r="r" b="b"/>
            <a:pathLst>
              <a:path w="13907" h="15069" extrusionOk="0">
                <a:moveTo>
                  <a:pt x="7718" y="14985"/>
                </a:moveTo>
                <a:cubicBezTo>
                  <a:pt x="11431" y="14483"/>
                  <a:pt x="13907" y="11705"/>
                  <a:pt x="13602" y="7941"/>
                </a:cubicBezTo>
                <a:cubicBezTo>
                  <a:pt x="12988" y="330"/>
                  <a:pt x="972" y="0"/>
                  <a:pt x="303" y="8468"/>
                </a:cubicBezTo>
                <a:cubicBezTo>
                  <a:pt x="1" y="12317"/>
                  <a:pt x="3246" y="15069"/>
                  <a:pt x="6912" y="15028"/>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45" name="Google Shape;45;p8"/>
          <p:cNvPicPr preferRelativeResize="0"/>
          <p:nvPr/>
        </p:nvPicPr>
        <p:blipFill>
          <a:blip r:embed="rId2">
            <a:alphaModFix/>
          </a:blip>
          <a:stretch>
            <a:fillRect/>
          </a:stretch>
        </p:blipFill>
        <p:spPr>
          <a:xfrm flipH="1">
            <a:off x="3240080" y="5027084"/>
            <a:ext cx="9031345" cy="2032033"/>
          </a:xfrm>
          <a:prstGeom prst="rect">
            <a:avLst/>
          </a:prstGeom>
          <a:noFill/>
          <a:ln>
            <a:noFill/>
          </a:ln>
        </p:spPr>
      </p:pic>
      <p:pic>
        <p:nvPicPr>
          <p:cNvPr id="46" name="Google Shape;46;p8"/>
          <p:cNvPicPr preferRelativeResize="0"/>
          <p:nvPr/>
        </p:nvPicPr>
        <p:blipFill>
          <a:blip r:embed="rId3">
            <a:alphaModFix/>
          </a:blip>
          <a:stretch>
            <a:fillRect/>
          </a:stretch>
        </p:blipFill>
        <p:spPr>
          <a:xfrm flipH="1">
            <a:off x="-131678" y="5027062"/>
            <a:ext cx="9031335" cy="2032031"/>
          </a:xfrm>
          <a:prstGeom prst="rect">
            <a:avLst/>
          </a:prstGeom>
          <a:noFill/>
          <a:ln>
            <a:noFill/>
          </a:ln>
        </p:spPr>
      </p:pic>
      <p:pic>
        <p:nvPicPr>
          <p:cNvPr id="47" name="Google Shape;47;p8"/>
          <p:cNvPicPr preferRelativeResize="0"/>
          <p:nvPr/>
        </p:nvPicPr>
        <p:blipFill>
          <a:blip r:embed="rId4">
            <a:alphaModFix/>
          </a:blip>
          <a:stretch>
            <a:fillRect/>
          </a:stretch>
        </p:blipFill>
        <p:spPr>
          <a:xfrm>
            <a:off x="771555" y="5027083"/>
            <a:ext cx="1382832" cy="1043535"/>
          </a:xfrm>
          <a:prstGeom prst="rect">
            <a:avLst/>
          </a:prstGeom>
          <a:noFill/>
          <a:ln>
            <a:noFill/>
          </a:ln>
        </p:spPr>
      </p:pic>
    </p:spTree>
    <p:extLst>
      <p:ext uri="{BB962C8B-B14F-4D97-AF65-F5344CB8AC3E}">
        <p14:creationId xmlns:p14="http://schemas.microsoft.com/office/powerpoint/2010/main" val="6785121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960133" y="713331"/>
            <a:ext cx="102720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50" name="Google Shape;50;p9"/>
          <p:cNvSpPr txBox="1">
            <a:spLocks noGrp="1"/>
          </p:cNvSpPr>
          <p:nvPr>
            <p:ph type="subTitle" idx="1"/>
          </p:nvPr>
        </p:nvSpPr>
        <p:spPr>
          <a:xfrm>
            <a:off x="2988733" y="2943100"/>
            <a:ext cx="62148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pic>
        <p:nvPicPr>
          <p:cNvPr id="51" name="Google Shape;51;p9"/>
          <p:cNvPicPr preferRelativeResize="0"/>
          <p:nvPr/>
        </p:nvPicPr>
        <p:blipFill>
          <a:blip r:embed="rId2">
            <a:alphaModFix/>
          </a:blip>
          <a:stretch>
            <a:fillRect/>
          </a:stretch>
        </p:blipFill>
        <p:spPr>
          <a:xfrm flipH="1">
            <a:off x="-33200" y="5815205"/>
            <a:ext cx="12192000" cy="1390651"/>
          </a:xfrm>
          <a:prstGeom prst="rect">
            <a:avLst/>
          </a:prstGeom>
          <a:noFill/>
          <a:ln>
            <a:noFill/>
          </a:ln>
        </p:spPr>
      </p:pic>
      <p:pic>
        <p:nvPicPr>
          <p:cNvPr id="52" name="Google Shape;52;p9"/>
          <p:cNvPicPr preferRelativeResize="0"/>
          <p:nvPr/>
        </p:nvPicPr>
        <p:blipFill>
          <a:blip r:embed="rId3">
            <a:alphaModFix/>
          </a:blip>
          <a:stretch>
            <a:fillRect/>
          </a:stretch>
        </p:blipFill>
        <p:spPr>
          <a:xfrm flipH="1">
            <a:off x="4900234" y="-47067"/>
            <a:ext cx="3679967" cy="885867"/>
          </a:xfrm>
          <a:prstGeom prst="rect">
            <a:avLst/>
          </a:prstGeom>
          <a:noFill/>
          <a:ln>
            <a:noFill/>
          </a:ln>
        </p:spPr>
      </p:pic>
      <p:sp>
        <p:nvSpPr>
          <p:cNvPr id="53" name="Google Shape;53;p9"/>
          <p:cNvSpPr/>
          <p:nvPr/>
        </p:nvSpPr>
        <p:spPr>
          <a:xfrm rot="-5400000" flipH="1">
            <a:off x="459748" y="4886583"/>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9"/>
          <p:cNvSpPr/>
          <p:nvPr/>
        </p:nvSpPr>
        <p:spPr>
          <a:xfrm rot="5400000">
            <a:off x="10008703" y="-576037"/>
            <a:ext cx="1607495" cy="2759633"/>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729277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960000" y="53810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pic>
        <p:nvPicPr>
          <p:cNvPr id="57" name="Google Shape;57;p10"/>
          <p:cNvPicPr preferRelativeResize="0"/>
          <p:nvPr/>
        </p:nvPicPr>
        <p:blipFill>
          <a:blip r:embed="rId2">
            <a:alphaModFix/>
          </a:blip>
          <a:stretch>
            <a:fillRect/>
          </a:stretch>
        </p:blipFill>
        <p:spPr>
          <a:xfrm flipH="1">
            <a:off x="3622124" y="5911468"/>
            <a:ext cx="9031345" cy="2032033"/>
          </a:xfrm>
          <a:prstGeom prst="rect">
            <a:avLst/>
          </a:prstGeom>
          <a:noFill/>
          <a:ln>
            <a:noFill/>
          </a:ln>
        </p:spPr>
      </p:pic>
      <p:pic>
        <p:nvPicPr>
          <p:cNvPr id="58" name="Google Shape;58;p10"/>
          <p:cNvPicPr preferRelativeResize="0"/>
          <p:nvPr/>
        </p:nvPicPr>
        <p:blipFill>
          <a:blip r:embed="rId3">
            <a:alphaModFix/>
          </a:blip>
          <a:stretch>
            <a:fillRect/>
          </a:stretch>
        </p:blipFill>
        <p:spPr>
          <a:xfrm flipH="1">
            <a:off x="-114238" y="5990495"/>
            <a:ext cx="9031335" cy="2032031"/>
          </a:xfrm>
          <a:prstGeom prst="rect">
            <a:avLst/>
          </a:prstGeom>
          <a:noFill/>
          <a:ln>
            <a:noFill/>
          </a:ln>
        </p:spPr>
      </p:pic>
      <p:sp>
        <p:nvSpPr>
          <p:cNvPr id="59" name="Google Shape;59;p10"/>
          <p:cNvSpPr/>
          <p:nvPr/>
        </p:nvSpPr>
        <p:spPr>
          <a:xfrm rot="10800000" flipH="1">
            <a:off x="0" y="-3681"/>
            <a:ext cx="12192133" cy="763615"/>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34794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11" name="Google Shape;111;p16"/>
          <p:cNvSpPr txBox="1">
            <a:spLocks noGrp="1"/>
          </p:cNvSpPr>
          <p:nvPr>
            <p:ph type="body" idx="1"/>
          </p:nvPr>
        </p:nvSpPr>
        <p:spPr>
          <a:xfrm>
            <a:off x="304800" y="1066800"/>
            <a:ext cx="2692400" cy="3017309"/>
          </a:xfrm>
          <a:prstGeom prst="rect">
            <a:avLst/>
          </a:prstGeom>
          <a:noFill/>
          <a:ln>
            <a:noFill/>
          </a:ln>
        </p:spPr>
        <p:txBody>
          <a:bodyPr spcFirstLastPara="1" wrap="square" lIns="45725" tIns="22850" rIns="45725" bIns="22850" anchor="t" anchorCtr="0">
            <a:normAutofit/>
          </a:bodyPr>
          <a:lstStyle>
            <a:lvl1pPr marL="609585" lvl="0" indent="-423323" algn="l">
              <a:spcBef>
                <a:spcPts val="400"/>
              </a:spcBef>
              <a:spcAft>
                <a:spcPts val="0"/>
              </a:spcAft>
              <a:buClr>
                <a:schemeClr val="dk1"/>
              </a:buClr>
              <a:buSzPts val="1400"/>
              <a:buChar char="•"/>
              <a:defRPr sz="1867"/>
            </a:lvl1pPr>
            <a:lvl2pPr marL="1219170" lvl="1" indent="-406390" algn="l">
              <a:spcBef>
                <a:spcPts val="267"/>
              </a:spcBef>
              <a:spcAft>
                <a:spcPts val="0"/>
              </a:spcAft>
              <a:buClr>
                <a:schemeClr val="dk1"/>
              </a:buClr>
              <a:buSzPts val="1200"/>
              <a:buChar char="–"/>
              <a:defRPr sz="1600"/>
            </a:lvl2pPr>
            <a:lvl3pPr marL="1828754" lvl="2" indent="-389457" algn="l">
              <a:spcBef>
                <a:spcPts val="267"/>
              </a:spcBef>
              <a:spcAft>
                <a:spcPts val="0"/>
              </a:spcAft>
              <a:buClr>
                <a:schemeClr val="dk1"/>
              </a:buClr>
              <a:buSzPts val="1000"/>
              <a:buChar char="•"/>
              <a:defRPr sz="1333"/>
            </a:lvl3pPr>
            <a:lvl4pPr marL="2438339" lvl="3" indent="-380990" algn="l">
              <a:spcBef>
                <a:spcPts val="267"/>
              </a:spcBef>
              <a:spcAft>
                <a:spcPts val="0"/>
              </a:spcAft>
              <a:buClr>
                <a:schemeClr val="dk1"/>
              </a:buClr>
              <a:buSzPts val="900"/>
              <a:buChar char="–"/>
              <a:defRPr sz="1200"/>
            </a:lvl4pPr>
            <a:lvl5pPr marL="3047924" lvl="4" indent="-380990" algn="l">
              <a:spcBef>
                <a:spcPts val="267"/>
              </a:spcBef>
              <a:spcAft>
                <a:spcPts val="0"/>
              </a:spcAft>
              <a:buClr>
                <a:schemeClr val="dk1"/>
              </a:buClr>
              <a:buSzPts val="900"/>
              <a:buChar char="»"/>
              <a:defRPr sz="1200"/>
            </a:lvl5pPr>
            <a:lvl6pPr marL="3657509" lvl="5" indent="-380990" algn="l">
              <a:spcBef>
                <a:spcPts val="267"/>
              </a:spcBef>
              <a:spcAft>
                <a:spcPts val="0"/>
              </a:spcAft>
              <a:buClr>
                <a:schemeClr val="dk1"/>
              </a:buClr>
              <a:buSzPts val="900"/>
              <a:buChar char="•"/>
              <a:defRPr sz="1200"/>
            </a:lvl6pPr>
            <a:lvl7pPr marL="4267093" lvl="6" indent="-380990" algn="l">
              <a:spcBef>
                <a:spcPts val="267"/>
              </a:spcBef>
              <a:spcAft>
                <a:spcPts val="0"/>
              </a:spcAft>
              <a:buClr>
                <a:schemeClr val="dk1"/>
              </a:buClr>
              <a:buSzPts val="900"/>
              <a:buChar char="•"/>
              <a:defRPr sz="1200"/>
            </a:lvl7pPr>
            <a:lvl8pPr marL="4876678" lvl="7" indent="-380990" algn="l">
              <a:spcBef>
                <a:spcPts val="267"/>
              </a:spcBef>
              <a:spcAft>
                <a:spcPts val="0"/>
              </a:spcAft>
              <a:buClr>
                <a:schemeClr val="dk1"/>
              </a:buClr>
              <a:buSzPts val="900"/>
              <a:buChar char="•"/>
              <a:defRPr sz="1200"/>
            </a:lvl8pPr>
            <a:lvl9pPr marL="5486263" lvl="8" indent="-380990" algn="l">
              <a:spcBef>
                <a:spcPts val="267"/>
              </a:spcBef>
              <a:spcAft>
                <a:spcPts val="0"/>
              </a:spcAft>
              <a:buClr>
                <a:schemeClr val="dk1"/>
              </a:buClr>
              <a:buSzPts val="900"/>
              <a:buChar char="•"/>
              <a:defRPr sz="1200"/>
            </a:lvl9pPr>
          </a:lstStyle>
          <a:p>
            <a:pPr lvl="0"/>
            <a:r>
              <a:rPr lang="en-US"/>
              <a:t>Click to edit Master text styles</a:t>
            </a:r>
          </a:p>
        </p:txBody>
      </p:sp>
      <p:sp>
        <p:nvSpPr>
          <p:cNvPr id="112" name="Google Shape;112;p16"/>
          <p:cNvSpPr txBox="1">
            <a:spLocks noGrp="1"/>
          </p:cNvSpPr>
          <p:nvPr>
            <p:ph type="body" idx="2"/>
          </p:nvPr>
        </p:nvSpPr>
        <p:spPr>
          <a:xfrm>
            <a:off x="3098800" y="1066800"/>
            <a:ext cx="2692400" cy="3017309"/>
          </a:xfrm>
          <a:prstGeom prst="rect">
            <a:avLst/>
          </a:prstGeom>
          <a:noFill/>
          <a:ln>
            <a:noFill/>
          </a:ln>
        </p:spPr>
        <p:txBody>
          <a:bodyPr spcFirstLastPara="1" wrap="square" lIns="45725" tIns="22850" rIns="45725" bIns="22850" anchor="t" anchorCtr="0">
            <a:normAutofit/>
          </a:bodyPr>
          <a:lstStyle>
            <a:lvl1pPr marL="609585" lvl="0" indent="-423323" algn="l">
              <a:spcBef>
                <a:spcPts val="400"/>
              </a:spcBef>
              <a:spcAft>
                <a:spcPts val="0"/>
              </a:spcAft>
              <a:buClr>
                <a:schemeClr val="dk1"/>
              </a:buClr>
              <a:buSzPts val="1400"/>
              <a:buChar char="•"/>
              <a:defRPr sz="1867"/>
            </a:lvl1pPr>
            <a:lvl2pPr marL="1219170" lvl="1" indent="-406390" algn="l">
              <a:spcBef>
                <a:spcPts val="267"/>
              </a:spcBef>
              <a:spcAft>
                <a:spcPts val="0"/>
              </a:spcAft>
              <a:buClr>
                <a:schemeClr val="dk1"/>
              </a:buClr>
              <a:buSzPts val="1200"/>
              <a:buChar char="–"/>
              <a:defRPr sz="1600"/>
            </a:lvl2pPr>
            <a:lvl3pPr marL="1828754" lvl="2" indent="-389457" algn="l">
              <a:spcBef>
                <a:spcPts val="267"/>
              </a:spcBef>
              <a:spcAft>
                <a:spcPts val="0"/>
              </a:spcAft>
              <a:buClr>
                <a:schemeClr val="dk1"/>
              </a:buClr>
              <a:buSzPts val="1000"/>
              <a:buChar char="•"/>
              <a:defRPr sz="1333"/>
            </a:lvl3pPr>
            <a:lvl4pPr marL="2438339" lvl="3" indent="-380990" algn="l">
              <a:spcBef>
                <a:spcPts val="267"/>
              </a:spcBef>
              <a:spcAft>
                <a:spcPts val="0"/>
              </a:spcAft>
              <a:buClr>
                <a:schemeClr val="dk1"/>
              </a:buClr>
              <a:buSzPts val="900"/>
              <a:buChar char="–"/>
              <a:defRPr sz="1200"/>
            </a:lvl4pPr>
            <a:lvl5pPr marL="3047924" lvl="4" indent="-380990" algn="l">
              <a:spcBef>
                <a:spcPts val="267"/>
              </a:spcBef>
              <a:spcAft>
                <a:spcPts val="0"/>
              </a:spcAft>
              <a:buClr>
                <a:schemeClr val="dk1"/>
              </a:buClr>
              <a:buSzPts val="900"/>
              <a:buChar char="»"/>
              <a:defRPr sz="1200"/>
            </a:lvl5pPr>
            <a:lvl6pPr marL="3657509" lvl="5" indent="-380990" algn="l">
              <a:spcBef>
                <a:spcPts val="267"/>
              </a:spcBef>
              <a:spcAft>
                <a:spcPts val="0"/>
              </a:spcAft>
              <a:buClr>
                <a:schemeClr val="dk1"/>
              </a:buClr>
              <a:buSzPts val="900"/>
              <a:buChar char="•"/>
              <a:defRPr sz="1200"/>
            </a:lvl6pPr>
            <a:lvl7pPr marL="4267093" lvl="6" indent="-380990" algn="l">
              <a:spcBef>
                <a:spcPts val="267"/>
              </a:spcBef>
              <a:spcAft>
                <a:spcPts val="0"/>
              </a:spcAft>
              <a:buClr>
                <a:schemeClr val="dk1"/>
              </a:buClr>
              <a:buSzPts val="900"/>
              <a:buChar char="•"/>
              <a:defRPr sz="1200"/>
            </a:lvl7pPr>
            <a:lvl8pPr marL="4876678" lvl="7" indent="-380990" algn="l">
              <a:spcBef>
                <a:spcPts val="267"/>
              </a:spcBef>
              <a:spcAft>
                <a:spcPts val="0"/>
              </a:spcAft>
              <a:buClr>
                <a:schemeClr val="dk1"/>
              </a:buClr>
              <a:buSzPts val="900"/>
              <a:buChar char="•"/>
              <a:defRPr sz="1200"/>
            </a:lvl8pPr>
            <a:lvl9pPr marL="5486263" lvl="8" indent="-380990" algn="l">
              <a:spcBef>
                <a:spcPts val="267"/>
              </a:spcBef>
              <a:spcAft>
                <a:spcPts val="0"/>
              </a:spcAft>
              <a:buClr>
                <a:schemeClr val="dk1"/>
              </a:buClr>
              <a:buSzPts val="900"/>
              <a:buChar char="•"/>
              <a:defRPr sz="1200"/>
            </a:lvl9pPr>
          </a:lstStyle>
          <a:p>
            <a:pPr lvl="0"/>
            <a:r>
              <a:rPr lang="en-US"/>
              <a:t>Click to edit Master text styles</a:t>
            </a:r>
          </a:p>
        </p:txBody>
      </p:sp>
      <p:sp>
        <p:nvSpPr>
          <p:cNvPr id="113" name="Google Shape;113;p16"/>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14" name="Google Shape;114;p16"/>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15" name="Google Shape;115;p16"/>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8232439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712000" y="17586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62" name="Google Shape;62;p11"/>
          <p:cNvSpPr txBox="1">
            <a:spLocks noGrp="1"/>
          </p:cNvSpPr>
          <p:nvPr>
            <p:ph type="subTitle" idx="1"/>
          </p:nvPr>
        </p:nvSpPr>
        <p:spPr>
          <a:xfrm>
            <a:off x="2585200" y="3773533"/>
            <a:ext cx="7038800" cy="4204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879337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extLst>
      <p:ext uri="{BB962C8B-B14F-4D97-AF65-F5344CB8AC3E}">
        <p14:creationId xmlns:p14="http://schemas.microsoft.com/office/powerpoint/2010/main" val="87695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4"/>
        <p:cNvGrpSpPr/>
        <p:nvPr/>
      </p:nvGrpSpPr>
      <p:grpSpPr>
        <a:xfrm>
          <a:off x="0" y="0"/>
          <a:ext cx="0" cy="0"/>
          <a:chOff x="0" y="0"/>
          <a:chExt cx="0" cy="0"/>
        </a:xfrm>
      </p:grpSpPr>
      <p:sp>
        <p:nvSpPr>
          <p:cNvPr id="65" name="Google Shape;65;p13"/>
          <p:cNvSpPr/>
          <p:nvPr/>
        </p:nvSpPr>
        <p:spPr>
          <a:xfrm>
            <a:off x="4006721" y="5675249"/>
            <a:ext cx="4178656" cy="763603"/>
          </a:xfrm>
          <a:custGeom>
            <a:avLst/>
            <a:gdLst/>
            <a:ahLst/>
            <a:cxnLst/>
            <a:rect l="l" t="t" r="r" b="b"/>
            <a:pathLst>
              <a:path w="24982" h="4565" extrusionOk="0">
                <a:moveTo>
                  <a:pt x="24740" y="4109"/>
                </a:moveTo>
                <a:cubicBezTo>
                  <a:pt x="24631" y="4021"/>
                  <a:pt x="24509" y="4010"/>
                  <a:pt x="24421" y="4016"/>
                </a:cubicBezTo>
                <a:cubicBezTo>
                  <a:pt x="24449" y="3941"/>
                  <a:pt x="24464" y="3839"/>
                  <a:pt x="24392" y="3751"/>
                </a:cubicBezTo>
                <a:cubicBezTo>
                  <a:pt x="24316" y="3652"/>
                  <a:pt x="24145" y="3663"/>
                  <a:pt x="24024" y="3683"/>
                </a:cubicBezTo>
                <a:cubicBezTo>
                  <a:pt x="24059" y="3599"/>
                  <a:pt x="24067" y="3478"/>
                  <a:pt x="23946" y="3372"/>
                </a:cubicBezTo>
                <a:cubicBezTo>
                  <a:pt x="23829" y="3266"/>
                  <a:pt x="23713" y="3270"/>
                  <a:pt x="23625" y="3294"/>
                </a:cubicBezTo>
                <a:cubicBezTo>
                  <a:pt x="23625" y="3233"/>
                  <a:pt x="23598" y="3161"/>
                  <a:pt x="23498" y="3092"/>
                </a:cubicBezTo>
                <a:cubicBezTo>
                  <a:pt x="23404" y="3026"/>
                  <a:pt x="23308" y="3010"/>
                  <a:pt x="23230" y="3014"/>
                </a:cubicBezTo>
                <a:cubicBezTo>
                  <a:pt x="23295" y="2922"/>
                  <a:pt x="23349" y="2795"/>
                  <a:pt x="23255" y="2709"/>
                </a:cubicBezTo>
                <a:cubicBezTo>
                  <a:pt x="23201" y="2660"/>
                  <a:pt x="23140" y="2642"/>
                  <a:pt x="23081" y="2642"/>
                </a:cubicBezTo>
                <a:cubicBezTo>
                  <a:pt x="23189" y="2533"/>
                  <a:pt x="23287" y="2382"/>
                  <a:pt x="23154" y="2300"/>
                </a:cubicBezTo>
                <a:cubicBezTo>
                  <a:pt x="23068" y="2247"/>
                  <a:pt x="22980" y="2251"/>
                  <a:pt x="22907" y="2269"/>
                </a:cubicBezTo>
                <a:cubicBezTo>
                  <a:pt x="22946" y="2157"/>
                  <a:pt x="22950" y="2005"/>
                  <a:pt x="22759" y="1932"/>
                </a:cubicBezTo>
                <a:cubicBezTo>
                  <a:pt x="22626" y="1879"/>
                  <a:pt x="22518" y="1891"/>
                  <a:pt x="22438" y="1921"/>
                </a:cubicBezTo>
                <a:cubicBezTo>
                  <a:pt x="22475" y="1797"/>
                  <a:pt x="22487" y="1629"/>
                  <a:pt x="22344" y="1568"/>
                </a:cubicBezTo>
                <a:cubicBezTo>
                  <a:pt x="22240" y="1520"/>
                  <a:pt x="22111" y="1535"/>
                  <a:pt x="22015" y="1561"/>
                </a:cubicBezTo>
                <a:cubicBezTo>
                  <a:pt x="22037" y="1502"/>
                  <a:pt x="22043" y="1435"/>
                  <a:pt x="21994" y="1359"/>
                </a:cubicBezTo>
                <a:cubicBezTo>
                  <a:pt x="21923" y="1240"/>
                  <a:pt x="21763" y="1220"/>
                  <a:pt x="21657" y="1220"/>
                </a:cubicBezTo>
                <a:cubicBezTo>
                  <a:pt x="21722" y="1093"/>
                  <a:pt x="21788" y="868"/>
                  <a:pt x="21511" y="753"/>
                </a:cubicBezTo>
                <a:cubicBezTo>
                  <a:pt x="21290" y="661"/>
                  <a:pt x="21104" y="800"/>
                  <a:pt x="20986" y="931"/>
                </a:cubicBezTo>
                <a:cubicBezTo>
                  <a:pt x="20990" y="784"/>
                  <a:pt x="20934" y="614"/>
                  <a:pt x="20687" y="594"/>
                </a:cubicBezTo>
                <a:cubicBezTo>
                  <a:pt x="20427" y="571"/>
                  <a:pt x="20321" y="743"/>
                  <a:pt x="20278" y="886"/>
                </a:cubicBezTo>
                <a:cubicBezTo>
                  <a:pt x="20214" y="774"/>
                  <a:pt x="20102" y="651"/>
                  <a:pt x="19918" y="676"/>
                </a:cubicBezTo>
                <a:cubicBezTo>
                  <a:pt x="19725" y="702"/>
                  <a:pt x="19674" y="862"/>
                  <a:pt x="19666" y="1001"/>
                </a:cubicBezTo>
                <a:cubicBezTo>
                  <a:pt x="19590" y="917"/>
                  <a:pt x="19476" y="837"/>
                  <a:pt x="19328" y="882"/>
                </a:cubicBezTo>
                <a:cubicBezTo>
                  <a:pt x="19154" y="937"/>
                  <a:pt x="19112" y="1154"/>
                  <a:pt x="19101" y="1306"/>
                </a:cubicBezTo>
                <a:cubicBezTo>
                  <a:pt x="19067" y="1285"/>
                  <a:pt x="19022" y="1277"/>
                  <a:pt x="18964" y="1289"/>
                </a:cubicBezTo>
                <a:cubicBezTo>
                  <a:pt x="18864" y="1312"/>
                  <a:pt x="18815" y="1422"/>
                  <a:pt x="18792" y="1523"/>
                </a:cubicBezTo>
                <a:cubicBezTo>
                  <a:pt x="18731" y="1453"/>
                  <a:pt x="18635" y="1400"/>
                  <a:pt x="18488" y="1480"/>
                </a:cubicBezTo>
                <a:cubicBezTo>
                  <a:pt x="18342" y="1557"/>
                  <a:pt x="18312" y="1686"/>
                  <a:pt x="18314" y="1786"/>
                </a:cubicBezTo>
                <a:cubicBezTo>
                  <a:pt x="18240" y="1741"/>
                  <a:pt x="18127" y="1715"/>
                  <a:pt x="17982" y="1766"/>
                </a:cubicBezTo>
                <a:cubicBezTo>
                  <a:pt x="17808" y="1827"/>
                  <a:pt x="17810" y="2011"/>
                  <a:pt x="17843" y="2161"/>
                </a:cubicBezTo>
                <a:cubicBezTo>
                  <a:pt x="17796" y="2138"/>
                  <a:pt x="17739" y="2128"/>
                  <a:pt x="17669" y="2147"/>
                </a:cubicBezTo>
                <a:lnTo>
                  <a:pt x="17667" y="2147"/>
                </a:lnTo>
                <a:cubicBezTo>
                  <a:pt x="17583" y="2171"/>
                  <a:pt x="17530" y="2241"/>
                  <a:pt x="17493" y="2318"/>
                </a:cubicBezTo>
                <a:cubicBezTo>
                  <a:pt x="17481" y="2308"/>
                  <a:pt x="17465" y="2300"/>
                  <a:pt x="17450" y="2294"/>
                </a:cubicBezTo>
                <a:cubicBezTo>
                  <a:pt x="17370" y="2263"/>
                  <a:pt x="17280" y="2280"/>
                  <a:pt x="17209" y="2304"/>
                </a:cubicBezTo>
                <a:cubicBezTo>
                  <a:pt x="17250" y="2187"/>
                  <a:pt x="17270" y="2018"/>
                  <a:pt x="17113" y="1930"/>
                </a:cubicBezTo>
                <a:cubicBezTo>
                  <a:pt x="16982" y="1854"/>
                  <a:pt x="16851" y="1870"/>
                  <a:pt x="16759" y="1901"/>
                </a:cubicBezTo>
                <a:cubicBezTo>
                  <a:pt x="16796" y="1768"/>
                  <a:pt x="16804" y="1574"/>
                  <a:pt x="16589" y="1516"/>
                </a:cubicBezTo>
                <a:cubicBezTo>
                  <a:pt x="16448" y="1482"/>
                  <a:pt x="16325" y="1520"/>
                  <a:pt x="16233" y="1572"/>
                </a:cubicBezTo>
                <a:cubicBezTo>
                  <a:pt x="16255" y="1469"/>
                  <a:pt x="16241" y="1357"/>
                  <a:pt x="16098" y="1310"/>
                </a:cubicBezTo>
                <a:cubicBezTo>
                  <a:pt x="15955" y="1265"/>
                  <a:pt x="15816" y="1332"/>
                  <a:pt x="15723" y="1400"/>
                </a:cubicBezTo>
                <a:cubicBezTo>
                  <a:pt x="15721" y="1320"/>
                  <a:pt x="15689" y="1230"/>
                  <a:pt x="15576" y="1164"/>
                </a:cubicBezTo>
                <a:cubicBezTo>
                  <a:pt x="15445" y="1085"/>
                  <a:pt x="15312" y="1126"/>
                  <a:pt x="15220" y="1183"/>
                </a:cubicBezTo>
                <a:cubicBezTo>
                  <a:pt x="15230" y="1062"/>
                  <a:pt x="15183" y="911"/>
                  <a:pt x="14926" y="847"/>
                </a:cubicBezTo>
                <a:cubicBezTo>
                  <a:pt x="14676" y="784"/>
                  <a:pt x="14473" y="917"/>
                  <a:pt x="14353" y="1034"/>
                </a:cubicBezTo>
                <a:cubicBezTo>
                  <a:pt x="14351" y="1021"/>
                  <a:pt x="14349" y="1005"/>
                  <a:pt x="14345" y="995"/>
                </a:cubicBezTo>
                <a:cubicBezTo>
                  <a:pt x="14324" y="929"/>
                  <a:pt x="14283" y="880"/>
                  <a:pt x="14228" y="845"/>
                </a:cubicBezTo>
                <a:cubicBezTo>
                  <a:pt x="14175" y="811"/>
                  <a:pt x="14109" y="794"/>
                  <a:pt x="14038" y="788"/>
                </a:cubicBezTo>
                <a:cubicBezTo>
                  <a:pt x="13933" y="780"/>
                  <a:pt x="13808" y="800"/>
                  <a:pt x="13700" y="851"/>
                </a:cubicBezTo>
                <a:cubicBezTo>
                  <a:pt x="13721" y="776"/>
                  <a:pt x="13721" y="708"/>
                  <a:pt x="13708" y="653"/>
                </a:cubicBezTo>
                <a:cubicBezTo>
                  <a:pt x="13694" y="594"/>
                  <a:pt x="13663" y="549"/>
                  <a:pt x="13618" y="518"/>
                </a:cubicBezTo>
                <a:cubicBezTo>
                  <a:pt x="13577" y="487"/>
                  <a:pt x="13524" y="471"/>
                  <a:pt x="13465" y="473"/>
                </a:cubicBezTo>
                <a:cubicBezTo>
                  <a:pt x="13387" y="473"/>
                  <a:pt x="13297" y="502"/>
                  <a:pt x="13203" y="559"/>
                </a:cubicBezTo>
                <a:cubicBezTo>
                  <a:pt x="13225" y="430"/>
                  <a:pt x="13223" y="258"/>
                  <a:pt x="13054" y="207"/>
                </a:cubicBezTo>
                <a:cubicBezTo>
                  <a:pt x="12933" y="172"/>
                  <a:pt x="12828" y="236"/>
                  <a:pt x="12749" y="317"/>
                </a:cubicBezTo>
                <a:cubicBezTo>
                  <a:pt x="12738" y="225"/>
                  <a:pt x="12685" y="133"/>
                  <a:pt x="12534" y="88"/>
                </a:cubicBezTo>
                <a:cubicBezTo>
                  <a:pt x="12354" y="31"/>
                  <a:pt x="12215" y="109"/>
                  <a:pt x="12125" y="191"/>
                </a:cubicBezTo>
                <a:cubicBezTo>
                  <a:pt x="12112" y="92"/>
                  <a:pt x="12043" y="0"/>
                  <a:pt x="11832" y="13"/>
                </a:cubicBezTo>
                <a:cubicBezTo>
                  <a:pt x="11603" y="29"/>
                  <a:pt x="11509" y="191"/>
                  <a:pt x="11468" y="324"/>
                </a:cubicBezTo>
                <a:cubicBezTo>
                  <a:pt x="11409" y="225"/>
                  <a:pt x="11312" y="125"/>
                  <a:pt x="11161" y="154"/>
                </a:cubicBezTo>
                <a:cubicBezTo>
                  <a:pt x="10983" y="187"/>
                  <a:pt x="10924" y="375"/>
                  <a:pt x="10905" y="500"/>
                </a:cubicBezTo>
                <a:cubicBezTo>
                  <a:pt x="10852" y="471"/>
                  <a:pt x="10768" y="461"/>
                  <a:pt x="10639" y="491"/>
                </a:cubicBezTo>
                <a:cubicBezTo>
                  <a:pt x="10455" y="540"/>
                  <a:pt x="10427" y="698"/>
                  <a:pt x="10441" y="825"/>
                </a:cubicBezTo>
                <a:cubicBezTo>
                  <a:pt x="10365" y="776"/>
                  <a:pt x="10259" y="739"/>
                  <a:pt x="10124" y="776"/>
                </a:cubicBezTo>
                <a:cubicBezTo>
                  <a:pt x="9929" y="827"/>
                  <a:pt x="9888" y="1034"/>
                  <a:pt x="9888" y="1177"/>
                </a:cubicBezTo>
                <a:cubicBezTo>
                  <a:pt x="9827" y="1136"/>
                  <a:pt x="9737" y="1105"/>
                  <a:pt x="9608" y="1115"/>
                </a:cubicBezTo>
                <a:cubicBezTo>
                  <a:pt x="9463" y="1126"/>
                  <a:pt x="9371" y="1205"/>
                  <a:pt x="9318" y="1279"/>
                </a:cubicBezTo>
                <a:cubicBezTo>
                  <a:pt x="9287" y="1203"/>
                  <a:pt x="9219" y="1132"/>
                  <a:pt x="9086" y="1142"/>
                </a:cubicBezTo>
                <a:cubicBezTo>
                  <a:pt x="8919" y="1154"/>
                  <a:pt x="8818" y="1302"/>
                  <a:pt x="8773" y="1400"/>
                </a:cubicBezTo>
                <a:cubicBezTo>
                  <a:pt x="8722" y="1361"/>
                  <a:pt x="8634" y="1330"/>
                  <a:pt x="8483" y="1357"/>
                </a:cubicBezTo>
                <a:cubicBezTo>
                  <a:pt x="8389" y="1373"/>
                  <a:pt x="8319" y="1414"/>
                  <a:pt x="8266" y="1463"/>
                </a:cubicBezTo>
                <a:cubicBezTo>
                  <a:pt x="8258" y="1316"/>
                  <a:pt x="8207" y="1152"/>
                  <a:pt x="8021" y="1122"/>
                </a:cubicBezTo>
                <a:cubicBezTo>
                  <a:pt x="7836" y="1087"/>
                  <a:pt x="7703" y="1138"/>
                  <a:pt x="7624" y="1185"/>
                </a:cubicBezTo>
                <a:cubicBezTo>
                  <a:pt x="7618" y="995"/>
                  <a:pt x="7562" y="633"/>
                  <a:pt x="7294" y="624"/>
                </a:cubicBezTo>
                <a:cubicBezTo>
                  <a:pt x="7067" y="620"/>
                  <a:pt x="6914" y="763"/>
                  <a:pt x="6834" y="862"/>
                </a:cubicBezTo>
                <a:cubicBezTo>
                  <a:pt x="6781" y="743"/>
                  <a:pt x="6666" y="555"/>
                  <a:pt x="6462" y="579"/>
                </a:cubicBezTo>
                <a:cubicBezTo>
                  <a:pt x="6271" y="600"/>
                  <a:pt x="6151" y="778"/>
                  <a:pt x="6089" y="899"/>
                </a:cubicBezTo>
                <a:cubicBezTo>
                  <a:pt x="6032" y="796"/>
                  <a:pt x="5911" y="676"/>
                  <a:pt x="5668" y="725"/>
                </a:cubicBezTo>
                <a:cubicBezTo>
                  <a:pt x="5496" y="757"/>
                  <a:pt x="5408" y="921"/>
                  <a:pt x="5363" y="1093"/>
                </a:cubicBezTo>
                <a:cubicBezTo>
                  <a:pt x="5318" y="954"/>
                  <a:pt x="5236" y="839"/>
                  <a:pt x="5093" y="829"/>
                </a:cubicBezTo>
                <a:cubicBezTo>
                  <a:pt x="4919" y="819"/>
                  <a:pt x="4811" y="958"/>
                  <a:pt x="4747" y="1103"/>
                </a:cubicBezTo>
                <a:cubicBezTo>
                  <a:pt x="4708" y="962"/>
                  <a:pt x="4610" y="829"/>
                  <a:pt x="4381" y="831"/>
                </a:cubicBezTo>
                <a:cubicBezTo>
                  <a:pt x="4074" y="837"/>
                  <a:pt x="3959" y="1142"/>
                  <a:pt x="3918" y="1351"/>
                </a:cubicBezTo>
                <a:cubicBezTo>
                  <a:pt x="3833" y="1195"/>
                  <a:pt x="3673" y="1009"/>
                  <a:pt x="3415" y="1113"/>
                </a:cubicBezTo>
                <a:cubicBezTo>
                  <a:pt x="3182" y="1207"/>
                  <a:pt x="3153" y="1473"/>
                  <a:pt x="3172" y="1684"/>
                </a:cubicBezTo>
                <a:cubicBezTo>
                  <a:pt x="3047" y="1527"/>
                  <a:pt x="2844" y="1371"/>
                  <a:pt x="2566" y="1465"/>
                </a:cubicBezTo>
                <a:cubicBezTo>
                  <a:pt x="2233" y="1582"/>
                  <a:pt x="2284" y="1891"/>
                  <a:pt x="2359" y="2093"/>
                </a:cubicBezTo>
                <a:cubicBezTo>
                  <a:pt x="2241" y="2028"/>
                  <a:pt x="2069" y="1977"/>
                  <a:pt x="1883" y="2057"/>
                </a:cubicBezTo>
                <a:cubicBezTo>
                  <a:pt x="1637" y="2159"/>
                  <a:pt x="1654" y="2427"/>
                  <a:pt x="1695" y="2597"/>
                </a:cubicBezTo>
                <a:cubicBezTo>
                  <a:pt x="1568" y="2529"/>
                  <a:pt x="1363" y="2472"/>
                  <a:pt x="1144" y="2601"/>
                </a:cubicBezTo>
                <a:cubicBezTo>
                  <a:pt x="911" y="2742"/>
                  <a:pt x="899" y="3026"/>
                  <a:pt x="919" y="3210"/>
                </a:cubicBezTo>
                <a:cubicBezTo>
                  <a:pt x="807" y="3120"/>
                  <a:pt x="635" y="3049"/>
                  <a:pt x="481" y="3243"/>
                </a:cubicBezTo>
                <a:cubicBezTo>
                  <a:pt x="279" y="3499"/>
                  <a:pt x="48" y="3654"/>
                  <a:pt x="29" y="3665"/>
                </a:cubicBezTo>
                <a:cubicBezTo>
                  <a:pt x="11" y="3675"/>
                  <a:pt x="1" y="3695"/>
                  <a:pt x="3" y="3720"/>
                </a:cubicBezTo>
                <a:cubicBezTo>
                  <a:pt x="9" y="3751"/>
                  <a:pt x="33" y="3771"/>
                  <a:pt x="62" y="3767"/>
                </a:cubicBezTo>
                <a:cubicBezTo>
                  <a:pt x="473" y="3716"/>
                  <a:pt x="647" y="3732"/>
                  <a:pt x="805" y="3742"/>
                </a:cubicBezTo>
                <a:cubicBezTo>
                  <a:pt x="903" y="3751"/>
                  <a:pt x="999" y="3757"/>
                  <a:pt x="1142" y="3746"/>
                </a:cubicBezTo>
                <a:cubicBezTo>
                  <a:pt x="1318" y="3734"/>
                  <a:pt x="1461" y="3730"/>
                  <a:pt x="1619" y="3740"/>
                </a:cubicBezTo>
                <a:cubicBezTo>
                  <a:pt x="1778" y="3746"/>
                  <a:pt x="1956" y="3767"/>
                  <a:pt x="2212" y="3802"/>
                </a:cubicBezTo>
                <a:lnTo>
                  <a:pt x="2417" y="3828"/>
                </a:lnTo>
                <a:cubicBezTo>
                  <a:pt x="2932" y="3898"/>
                  <a:pt x="3630" y="3992"/>
                  <a:pt x="3990" y="3910"/>
                </a:cubicBezTo>
                <a:cubicBezTo>
                  <a:pt x="4184" y="3865"/>
                  <a:pt x="4534" y="3859"/>
                  <a:pt x="4995" y="3898"/>
                </a:cubicBezTo>
                <a:cubicBezTo>
                  <a:pt x="5461" y="3935"/>
                  <a:pt x="6038" y="4012"/>
                  <a:pt x="6687" y="4129"/>
                </a:cubicBezTo>
                <a:cubicBezTo>
                  <a:pt x="7474" y="4266"/>
                  <a:pt x="8336" y="4152"/>
                  <a:pt x="9023" y="4059"/>
                </a:cubicBezTo>
                <a:cubicBezTo>
                  <a:pt x="9473" y="3998"/>
                  <a:pt x="9848" y="3949"/>
                  <a:pt x="10062" y="3990"/>
                </a:cubicBezTo>
                <a:cubicBezTo>
                  <a:pt x="11067" y="4174"/>
                  <a:pt x="12380" y="4174"/>
                  <a:pt x="13676" y="4174"/>
                </a:cubicBezTo>
                <a:cubicBezTo>
                  <a:pt x="14627" y="4174"/>
                  <a:pt x="15568" y="4174"/>
                  <a:pt x="16368" y="4248"/>
                </a:cubicBezTo>
                <a:cubicBezTo>
                  <a:pt x="16665" y="4276"/>
                  <a:pt x="17008" y="4285"/>
                  <a:pt x="17350" y="4293"/>
                </a:cubicBezTo>
                <a:cubicBezTo>
                  <a:pt x="17919" y="4305"/>
                  <a:pt x="18488" y="4319"/>
                  <a:pt x="18866" y="4420"/>
                </a:cubicBezTo>
                <a:lnTo>
                  <a:pt x="18872" y="4420"/>
                </a:lnTo>
                <a:cubicBezTo>
                  <a:pt x="19326" y="4503"/>
                  <a:pt x="20194" y="4542"/>
                  <a:pt x="21110" y="4553"/>
                </a:cubicBezTo>
                <a:cubicBezTo>
                  <a:pt x="22416" y="4565"/>
                  <a:pt x="23825" y="4522"/>
                  <a:pt x="24265" y="4479"/>
                </a:cubicBezTo>
                <a:cubicBezTo>
                  <a:pt x="24562" y="4448"/>
                  <a:pt x="24916" y="4503"/>
                  <a:pt x="24918" y="4503"/>
                </a:cubicBezTo>
                <a:lnTo>
                  <a:pt x="24932" y="4503"/>
                </a:lnTo>
                <a:cubicBezTo>
                  <a:pt x="24961" y="4499"/>
                  <a:pt x="24981" y="4473"/>
                  <a:pt x="24977" y="4442"/>
                </a:cubicBezTo>
                <a:cubicBezTo>
                  <a:pt x="24961" y="4442"/>
                  <a:pt x="24932" y="4258"/>
                  <a:pt x="24740" y="4109"/>
                </a:cubicBezTo>
                <a:close/>
              </a:path>
            </a:pathLst>
          </a:custGeom>
          <a:solidFill>
            <a:srgbClr val="0026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6" name="Google Shape;66;p13"/>
          <p:cNvSpPr txBox="1">
            <a:spLocks noGrp="1"/>
          </p:cNvSpPr>
          <p:nvPr>
            <p:ph type="title" hasCustomPrompt="1"/>
          </p:nvPr>
        </p:nvSpPr>
        <p:spPr>
          <a:xfrm>
            <a:off x="960000" y="2179433"/>
            <a:ext cx="1015200" cy="982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67" name="Google Shape;67;p13"/>
          <p:cNvSpPr txBox="1">
            <a:spLocks noGrp="1"/>
          </p:cNvSpPr>
          <p:nvPr>
            <p:ph type="title" idx="2" hasCustomPrompt="1"/>
          </p:nvPr>
        </p:nvSpPr>
        <p:spPr>
          <a:xfrm>
            <a:off x="4960533" y="2179433"/>
            <a:ext cx="1015200" cy="982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68" name="Google Shape;68;p13"/>
          <p:cNvSpPr txBox="1">
            <a:spLocks noGrp="1"/>
          </p:cNvSpPr>
          <p:nvPr>
            <p:ph type="title" idx="3" hasCustomPrompt="1"/>
          </p:nvPr>
        </p:nvSpPr>
        <p:spPr>
          <a:xfrm>
            <a:off x="953467" y="3701967"/>
            <a:ext cx="1015200" cy="982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69" name="Google Shape;69;p13"/>
          <p:cNvSpPr txBox="1">
            <a:spLocks noGrp="1"/>
          </p:cNvSpPr>
          <p:nvPr>
            <p:ph type="title" idx="4" hasCustomPrompt="1"/>
          </p:nvPr>
        </p:nvSpPr>
        <p:spPr>
          <a:xfrm>
            <a:off x="4960533" y="3701967"/>
            <a:ext cx="1015200" cy="982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a:solidFill>
                  <a:schemeClr val="l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t>xx%</a:t>
            </a:r>
          </a:p>
        </p:txBody>
      </p:sp>
      <p:sp>
        <p:nvSpPr>
          <p:cNvPr id="70" name="Google Shape;70;p13"/>
          <p:cNvSpPr txBox="1">
            <a:spLocks noGrp="1"/>
          </p:cNvSpPr>
          <p:nvPr>
            <p:ph type="title" idx="5"/>
          </p:nvPr>
        </p:nvSpPr>
        <p:spPr>
          <a:xfrm>
            <a:off x="960000" y="7258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1" name="Google Shape;71;p13"/>
          <p:cNvSpPr txBox="1">
            <a:spLocks noGrp="1"/>
          </p:cNvSpPr>
          <p:nvPr>
            <p:ph type="subTitle" idx="1"/>
          </p:nvPr>
        </p:nvSpPr>
        <p:spPr>
          <a:xfrm>
            <a:off x="6178933" y="2372933"/>
            <a:ext cx="16016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72" name="Google Shape;72;p13"/>
          <p:cNvSpPr txBox="1">
            <a:spLocks noGrp="1"/>
          </p:cNvSpPr>
          <p:nvPr>
            <p:ph type="subTitle" idx="6"/>
          </p:nvPr>
        </p:nvSpPr>
        <p:spPr>
          <a:xfrm>
            <a:off x="6178933" y="3869971"/>
            <a:ext cx="16016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73" name="Google Shape;73;p13"/>
          <p:cNvSpPr txBox="1">
            <a:spLocks noGrp="1"/>
          </p:cNvSpPr>
          <p:nvPr>
            <p:ph type="subTitle" idx="7"/>
          </p:nvPr>
        </p:nvSpPr>
        <p:spPr>
          <a:xfrm>
            <a:off x="2181485" y="3869971"/>
            <a:ext cx="16016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74" name="Google Shape;74;p13"/>
          <p:cNvSpPr txBox="1">
            <a:spLocks noGrp="1"/>
          </p:cNvSpPr>
          <p:nvPr>
            <p:ph type="subTitle" idx="8"/>
          </p:nvPr>
        </p:nvSpPr>
        <p:spPr>
          <a:xfrm>
            <a:off x="2178400" y="2372933"/>
            <a:ext cx="16016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pic>
        <p:nvPicPr>
          <p:cNvPr id="75" name="Google Shape;75;p13"/>
          <p:cNvPicPr preferRelativeResize="0"/>
          <p:nvPr/>
        </p:nvPicPr>
        <p:blipFill>
          <a:blip r:embed="rId2">
            <a:alphaModFix/>
          </a:blip>
          <a:stretch>
            <a:fillRect/>
          </a:stretch>
        </p:blipFill>
        <p:spPr>
          <a:xfrm>
            <a:off x="4718672" y="5334001"/>
            <a:ext cx="7549528" cy="1698633"/>
          </a:xfrm>
          <a:prstGeom prst="rect">
            <a:avLst/>
          </a:prstGeom>
          <a:noFill/>
          <a:ln>
            <a:noFill/>
          </a:ln>
        </p:spPr>
      </p:pic>
      <p:pic>
        <p:nvPicPr>
          <p:cNvPr id="76" name="Google Shape;76;p13"/>
          <p:cNvPicPr preferRelativeResize="0"/>
          <p:nvPr/>
        </p:nvPicPr>
        <p:blipFill>
          <a:blip r:embed="rId3">
            <a:alphaModFix/>
          </a:blip>
          <a:stretch>
            <a:fillRect/>
          </a:stretch>
        </p:blipFill>
        <p:spPr>
          <a:xfrm>
            <a:off x="-101598" y="5334000"/>
            <a:ext cx="7549535" cy="1698633"/>
          </a:xfrm>
          <a:prstGeom prst="rect">
            <a:avLst/>
          </a:prstGeom>
          <a:noFill/>
          <a:ln>
            <a:noFill/>
          </a:ln>
        </p:spPr>
      </p:pic>
      <p:sp>
        <p:nvSpPr>
          <p:cNvPr id="77" name="Google Shape;77;p13"/>
          <p:cNvSpPr/>
          <p:nvPr/>
        </p:nvSpPr>
        <p:spPr>
          <a:xfrm rot="5400000">
            <a:off x="313692" y="-313682"/>
            <a:ext cx="1574827" cy="2202191"/>
          </a:xfrm>
          <a:custGeom>
            <a:avLst/>
            <a:gdLst/>
            <a:ahLst/>
            <a:cxnLst/>
            <a:rect l="l" t="t" r="r" b="b"/>
            <a:pathLst>
              <a:path w="23325" h="32617" extrusionOk="0">
                <a:moveTo>
                  <a:pt x="22682" y="32617"/>
                </a:moveTo>
                <a:cubicBezTo>
                  <a:pt x="23324" y="21921"/>
                  <a:pt x="16761" y="23230"/>
                  <a:pt x="11376" y="18954"/>
                </a:cubicBezTo>
                <a:cubicBezTo>
                  <a:pt x="4086" y="13170"/>
                  <a:pt x="15998" y="2562"/>
                  <a:pt x="1" y="0"/>
                </a:cubicBezTo>
                <a:lnTo>
                  <a:pt x="1" y="32617"/>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78" name="Google Shape;78;p13"/>
          <p:cNvPicPr preferRelativeResize="0"/>
          <p:nvPr/>
        </p:nvPicPr>
        <p:blipFill>
          <a:blip r:embed="rId4">
            <a:alphaModFix/>
          </a:blip>
          <a:stretch>
            <a:fillRect/>
          </a:stretch>
        </p:blipFill>
        <p:spPr>
          <a:xfrm>
            <a:off x="10128133" y="233351"/>
            <a:ext cx="2557099" cy="615600"/>
          </a:xfrm>
          <a:prstGeom prst="rect">
            <a:avLst/>
          </a:prstGeom>
          <a:noFill/>
          <a:ln>
            <a:noFill/>
          </a:ln>
        </p:spPr>
      </p:pic>
    </p:spTree>
    <p:extLst>
      <p:ext uri="{BB962C8B-B14F-4D97-AF65-F5344CB8AC3E}">
        <p14:creationId xmlns:p14="http://schemas.microsoft.com/office/powerpoint/2010/main" val="40959969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9"/>
        <p:cNvGrpSpPr/>
        <p:nvPr/>
      </p:nvGrpSpPr>
      <p:grpSpPr>
        <a:xfrm>
          <a:off x="0" y="0"/>
          <a:ext cx="0" cy="0"/>
          <a:chOff x="0" y="0"/>
          <a:chExt cx="0" cy="0"/>
        </a:xfrm>
      </p:grpSpPr>
      <p:sp>
        <p:nvSpPr>
          <p:cNvPr id="80" name="Google Shape;80;p14"/>
          <p:cNvSpPr txBox="1">
            <a:spLocks noGrp="1"/>
          </p:cNvSpPr>
          <p:nvPr>
            <p:ph type="subTitle" idx="1"/>
          </p:nvPr>
        </p:nvSpPr>
        <p:spPr>
          <a:xfrm>
            <a:off x="7364300" y="4849267"/>
            <a:ext cx="3457600" cy="11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81" name="Google Shape;81;p14"/>
          <p:cNvSpPr txBox="1">
            <a:spLocks noGrp="1"/>
          </p:cNvSpPr>
          <p:nvPr>
            <p:ph type="title"/>
          </p:nvPr>
        </p:nvSpPr>
        <p:spPr>
          <a:xfrm>
            <a:off x="7364300" y="4232333"/>
            <a:ext cx="34576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82" name="Google Shape;82;p14"/>
          <p:cNvPicPr preferRelativeResize="0"/>
          <p:nvPr/>
        </p:nvPicPr>
        <p:blipFill>
          <a:blip r:embed="rId2">
            <a:alphaModFix/>
          </a:blip>
          <a:stretch>
            <a:fillRect/>
          </a:stretch>
        </p:blipFill>
        <p:spPr>
          <a:xfrm flipH="1">
            <a:off x="0" y="6227092"/>
            <a:ext cx="12192000" cy="1390651"/>
          </a:xfrm>
          <a:prstGeom prst="rect">
            <a:avLst/>
          </a:prstGeom>
          <a:noFill/>
          <a:ln>
            <a:noFill/>
          </a:ln>
        </p:spPr>
      </p:pic>
    </p:spTree>
    <p:extLst>
      <p:ext uri="{BB962C8B-B14F-4D97-AF65-F5344CB8AC3E}">
        <p14:creationId xmlns:p14="http://schemas.microsoft.com/office/powerpoint/2010/main" val="30750367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3"/>
        <p:cNvGrpSpPr/>
        <p:nvPr/>
      </p:nvGrpSpPr>
      <p:grpSpPr>
        <a:xfrm>
          <a:off x="0" y="0"/>
          <a:ext cx="0" cy="0"/>
          <a:chOff x="0" y="0"/>
          <a:chExt cx="0" cy="0"/>
        </a:xfrm>
      </p:grpSpPr>
      <p:sp>
        <p:nvSpPr>
          <p:cNvPr id="84" name="Google Shape;84;p15"/>
          <p:cNvSpPr txBox="1">
            <a:spLocks noGrp="1"/>
          </p:cNvSpPr>
          <p:nvPr>
            <p:ph type="subTitle" idx="1"/>
          </p:nvPr>
        </p:nvSpPr>
        <p:spPr>
          <a:xfrm>
            <a:off x="7151200" y="3155867"/>
            <a:ext cx="4087200" cy="98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85" name="Google Shape;85;p15"/>
          <p:cNvSpPr txBox="1">
            <a:spLocks noGrp="1"/>
          </p:cNvSpPr>
          <p:nvPr>
            <p:ph type="title"/>
          </p:nvPr>
        </p:nvSpPr>
        <p:spPr>
          <a:xfrm>
            <a:off x="7151200" y="2538933"/>
            <a:ext cx="40872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86" name="Google Shape;86;p15"/>
          <p:cNvPicPr preferRelativeResize="0"/>
          <p:nvPr/>
        </p:nvPicPr>
        <p:blipFill>
          <a:blip r:embed="rId2">
            <a:alphaModFix/>
          </a:blip>
          <a:stretch>
            <a:fillRect/>
          </a:stretch>
        </p:blipFill>
        <p:spPr>
          <a:xfrm>
            <a:off x="-101605" y="5598884"/>
            <a:ext cx="9031345" cy="2032033"/>
          </a:xfrm>
          <a:prstGeom prst="rect">
            <a:avLst/>
          </a:prstGeom>
          <a:noFill/>
          <a:ln>
            <a:noFill/>
          </a:ln>
        </p:spPr>
      </p:pic>
      <p:pic>
        <p:nvPicPr>
          <p:cNvPr id="87" name="Google Shape;87;p15"/>
          <p:cNvPicPr preferRelativeResize="0"/>
          <p:nvPr/>
        </p:nvPicPr>
        <p:blipFill>
          <a:blip r:embed="rId3">
            <a:alphaModFix/>
          </a:blip>
          <a:stretch>
            <a:fillRect/>
          </a:stretch>
        </p:blipFill>
        <p:spPr>
          <a:xfrm>
            <a:off x="3270163" y="5326462"/>
            <a:ext cx="9031335" cy="2032031"/>
          </a:xfrm>
          <a:prstGeom prst="rect">
            <a:avLst/>
          </a:prstGeom>
          <a:noFill/>
          <a:ln>
            <a:noFill/>
          </a:ln>
        </p:spPr>
      </p:pic>
      <p:sp>
        <p:nvSpPr>
          <p:cNvPr id="88" name="Google Shape;88;p15"/>
          <p:cNvSpPr/>
          <p:nvPr/>
        </p:nvSpPr>
        <p:spPr>
          <a:xfrm rot="5400000">
            <a:off x="9046828" y="-1154251"/>
            <a:ext cx="1997821" cy="4292523"/>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89" name="Google Shape;89;p15"/>
          <p:cNvPicPr preferRelativeResize="0"/>
          <p:nvPr/>
        </p:nvPicPr>
        <p:blipFill>
          <a:blip r:embed="rId4">
            <a:alphaModFix/>
          </a:blip>
          <a:stretch>
            <a:fillRect/>
          </a:stretch>
        </p:blipFill>
        <p:spPr>
          <a:xfrm>
            <a:off x="11157459" y="3707433"/>
            <a:ext cx="927780" cy="2352067"/>
          </a:xfrm>
          <a:prstGeom prst="rect">
            <a:avLst/>
          </a:prstGeom>
          <a:noFill/>
          <a:ln>
            <a:noFill/>
          </a:ln>
        </p:spPr>
      </p:pic>
    </p:spTree>
    <p:extLst>
      <p:ext uri="{BB962C8B-B14F-4D97-AF65-F5344CB8AC3E}">
        <p14:creationId xmlns:p14="http://schemas.microsoft.com/office/powerpoint/2010/main" val="8547763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2" name="Google Shape;92;p16"/>
          <p:cNvSpPr txBox="1">
            <a:spLocks noGrp="1"/>
          </p:cNvSpPr>
          <p:nvPr>
            <p:ph type="body" idx="1"/>
          </p:nvPr>
        </p:nvSpPr>
        <p:spPr>
          <a:xfrm>
            <a:off x="960000" y="1610167"/>
            <a:ext cx="5136000" cy="453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sz="1867">
                <a:solidFill>
                  <a:srgbClr val="000000"/>
                </a:solidFill>
              </a:defRPr>
            </a:lvl1pPr>
            <a:lvl2pPr marL="1219170" lvl="1" indent="-406390" rtl="0">
              <a:lnSpc>
                <a:spcPct val="115000"/>
              </a:lnSpc>
              <a:spcBef>
                <a:spcPts val="0"/>
              </a:spcBef>
              <a:spcAft>
                <a:spcPts val="0"/>
              </a:spcAft>
              <a:buClr>
                <a:schemeClr val="hlink"/>
              </a:buClr>
              <a:buSzPts val="1200"/>
              <a:buChar char="○"/>
              <a:defRPr>
                <a:solidFill>
                  <a:srgbClr val="000000"/>
                </a:solidFill>
              </a:defRPr>
            </a:lvl2pPr>
            <a:lvl3pPr marL="1828754" lvl="2" indent="-406390" rtl="0">
              <a:lnSpc>
                <a:spcPct val="115000"/>
              </a:lnSpc>
              <a:spcBef>
                <a:spcPts val="0"/>
              </a:spcBef>
              <a:spcAft>
                <a:spcPts val="0"/>
              </a:spcAft>
              <a:buClr>
                <a:schemeClr val="hlink"/>
              </a:buClr>
              <a:buSzPts val="1200"/>
              <a:buChar char="■"/>
              <a:defRPr>
                <a:solidFill>
                  <a:srgbClr val="000000"/>
                </a:solidFill>
              </a:defRPr>
            </a:lvl3pPr>
            <a:lvl4pPr marL="2438339" lvl="3" indent="-406390" rtl="0">
              <a:lnSpc>
                <a:spcPct val="115000"/>
              </a:lnSpc>
              <a:spcBef>
                <a:spcPts val="0"/>
              </a:spcBef>
              <a:spcAft>
                <a:spcPts val="0"/>
              </a:spcAft>
              <a:buClr>
                <a:schemeClr val="hlink"/>
              </a:buClr>
              <a:buSzPts val="1200"/>
              <a:buChar char="●"/>
              <a:defRPr>
                <a:solidFill>
                  <a:srgbClr val="000000"/>
                </a:solidFill>
              </a:defRPr>
            </a:lvl4pPr>
            <a:lvl5pPr marL="3047924" lvl="4" indent="-406390" rtl="0">
              <a:lnSpc>
                <a:spcPct val="115000"/>
              </a:lnSpc>
              <a:spcBef>
                <a:spcPts val="0"/>
              </a:spcBef>
              <a:spcAft>
                <a:spcPts val="0"/>
              </a:spcAft>
              <a:buClr>
                <a:schemeClr val="hlink"/>
              </a:buClr>
              <a:buSzPts val="1200"/>
              <a:buChar char="○"/>
              <a:defRPr>
                <a:solidFill>
                  <a:srgbClr val="000000"/>
                </a:solidFill>
              </a:defRPr>
            </a:lvl5pPr>
            <a:lvl6pPr marL="3657509" lvl="5" indent="-406390" rtl="0">
              <a:lnSpc>
                <a:spcPct val="115000"/>
              </a:lnSpc>
              <a:spcBef>
                <a:spcPts val="0"/>
              </a:spcBef>
              <a:spcAft>
                <a:spcPts val="0"/>
              </a:spcAft>
              <a:buClr>
                <a:schemeClr val="hlink"/>
              </a:buClr>
              <a:buSzPts val="1200"/>
              <a:buChar char="■"/>
              <a:defRPr>
                <a:solidFill>
                  <a:srgbClr val="000000"/>
                </a:solidFill>
              </a:defRPr>
            </a:lvl6pPr>
            <a:lvl7pPr marL="4267093" lvl="6" indent="-406390" rtl="0">
              <a:lnSpc>
                <a:spcPct val="115000"/>
              </a:lnSpc>
              <a:spcBef>
                <a:spcPts val="0"/>
              </a:spcBef>
              <a:spcAft>
                <a:spcPts val="0"/>
              </a:spcAft>
              <a:buClr>
                <a:schemeClr val="hlink"/>
              </a:buClr>
              <a:buSzPts val="1200"/>
              <a:buChar char="●"/>
              <a:defRPr>
                <a:solidFill>
                  <a:srgbClr val="000000"/>
                </a:solidFill>
              </a:defRPr>
            </a:lvl7pPr>
            <a:lvl8pPr marL="4876678" lvl="7" indent="-406390" rtl="0">
              <a:lnSpc>
                <a:spcPct val="115000"/>
              </a:lnSpc>
              <a:spcBef>
                <a:spcPts val="0"/>
              </a:spcBef>
              <a:spcAft>
                <a:spcPts val="0"/>
              </a:spcAft>
              <a:buClr>
                <a:schemeClr val="hlink"/>
              </a:buClr>
              <a:buSzPts val="1200"/>
              <a:buChar char="○"/>
              <a:defRPr>
                <a:solidFill>
                  <a:srgbClr val="000000"/>
                </a:solidFill>
              </a:defRPr>
            </a:lvl8pPr>
            <a:lvl9pPr marL="5486263" lvl="8" indent="-406390" rtl="0">
              <a:lnSpc>
                <a:spcPct val="115000"/>
              </a:lnSpc>
              <a:spcBef>
                <a:spcPts val="0"/>
              </a:spcBef>
              <a:spcAft>
                <a:spcPts val="0"/>
              </a:spcAft>
              <a:buClr>
                <a:schemeClr val="hlink"/>
              </a:buClr>
              <a:buSzPts val="1200"/>
              <a:buChar char="■"/>
              <a:defRPr>
                <a:solidFill>
                  <a:srgbClr val="000000"/>
                </a:solidFill>
              </a:defRPr>
            </a:lvl9pPr>
          </a:lstStyle>
          <a:p>
            <a:pPr lvl="0"/>
            <a:r>
              <a:rPr lang="en-US"/>
              <a:t>Click to edit Master text styles</a:t>
            </a:r>
          </a:p>
        </p:txBody>
      </p:sp>
      <p:sp>
        <p:nvSpPr>
          <p:cNvPr id="93" name="Google Shape;93;p16"/>
          <p:cNvSpPr txBox="1">
            <a:spLocks noGrp="1"/>
          </p:cNvSpPr>
          <p:nvPr>
            <p:ph type="body" idx="2"/>
          </p:nvPr>
        </p:nvSpPr>
        <p:spPr>
          <a:xfrm>
            <a:off x="6096067" y="1610167"/>
            <a:ext cx="5136000" cy="4534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sz="1867">
                <a:solidFill>
                  <a:srgbClr val="000000"/>
                </a:solidFill>
              </a:defRPr>
            </a:lvl1pPr>
            <a:lvl2pPr marL="1219170" lvl="1" indent="-406390" rtl="0">
              <a:lnSpc>
                <a:spcPct val="115000"/>
              </a:lnSpc>
              <a:spcBef>
                <a:spcPts val="0"/>
              </a:spcBef>
              <a:spcAft>
                <a:spcPts val="0"/>
              </a:spcAft>
              <a:buClr>
                <a:srgbClr val="000000"/>
              </a:buClr>
              <a:buSzPts val="1200"/>
              <a:buChar char="○"/>
              <a:defRPr>
                <a:solidFill>
                  <a:srgbClr val="000000"/>
                </a:solidFill>
              </a:defRPr>
            </a:lvl2pPr>
            <a:lvl3pPr marL="1828754" lvl="2" indent="-406390" rtl="0">
              <a:lnSpc>
                <a:spcPct val="115000"/>
              </a:lnSpc>
              <a:spcBef>
                <a:spcPts val="0"/>
              </a:spcBef>
              <a:spcAft>
                <a:spcPts val="0"/>
              </a:spcAft>
              <a:buClr>
                <a:srgbClr val="000000"/>
              </a:buClr>
              <a:buSzPts val="1200"/>
              <a:buChar char="■"/>
              <a:defRPr>
                <a:solidFill>
                  <a:srgbClr val="000000"/>
                </a:solidFill>
              </a:defRPr>
            </a:lvl3pPr>
            <a:lvl4pPr marL="2438339" lvl="3" indent="-406390" rtl="0">
              <a:lnSpc>
                <a:spcPct val="115000"/>
              </a:lnSpc>
              <a:spcBef>
                <a:spcPts val="0"/>
              </a:spcBef>
              <a:spcAft>
                <a:spcPts val="0"/>
              </a:spcAft>
              <a:buClr>
                <a:srgbClr val="000000"/>
              </a:buClr>
              <a:buSzPts val="1200"/>
              <a:buChar char="●"/>
              <a:defRPr>
                <a:solidFill>
                  <a:srgbClr val="000000"/>
                </a:solidFill>
              </a:defRPr>
            </a:lvl4pPr>
            <a:lvl5pPr marL="3047924" lvl="4" indent="-406390" rtl="0">
              <a:lnSpc>
                <a:spcPct val="115000"/>
              </a:lnSpc>
              <a:spcBef>
                <a:spcPts val="0"/>
              </a:spcBef>
              <a:spcAft>
                <a:spcPts val="0"/>
              </a:spcAft>
              <a:buClr>
                <a:srgbClr val="000000"/>
              </a:buClr>
              <a:buSzPts val="1200"/>
              <a:buChar char="○"/>
              <a:defRPr>
                <a:solidFill>
                  <a:srgbClr val="000000"/>
                </a:solidFill>
              </a:defRPr>
            </a:lvl5pPr>
            <a:lvl6pPr marL="3657509" lvl="5" indent="-406390" rtl="0">
              <a:lnSpc>
                <a:spcPct val="115000"/>
              </a:lnSpc>
              <a:spcBef>
                <a:spcPts val="0"/>
              </a:spcBef>
              <a:spcAft>
                <a:spcPts val="0"/>
              </a:spcAft>
              <a:buClr>
                <a:srgbClr val="000000"/>
              </a:buClr>
              <a:buSzPts val="1200"/>
              <a:buChar char="■"/>
              <a:defRPr>
                <a:solidFill>
                  <a:srgbClr val="000000"/>
                </a:solidFill>
              </a:defRPr>
            </a:lvl6pPr>
            <a:lvl7pPr marL="4267093" lvl="6" indent="-406390" rtl="0">
              <a:lnSpc>
                <a:spcPct val="115000"/>
              </a:lnSpc>
              <a:spcBef>
                <a:spcPts val="0"/>
              </a:spcBef>
              <a:spcAft>
                <a:spcPts val="0"/>
              </a:spcAft>
              <a:buClr>
                <a:srgbClr val="000000"/>
              </a:buClr>
              <a:buSzPts val="1200"/>
              <a:buChar char="●"/>
              <a:defRPr>
                <a:solidFill>
                  <a:srgbClr val="000000"/>
                </a:solidFill>
              </a:defRPr>
            </a:lvl7pPr>
            <a:lvl8pPr marL="4876678" lvl="7" indent="-406390" rtl="0">
              <a:lnSpc>
                <a:spcPct val="115000"/>
              </a:lnSpc>
              <a:spcBef>
                <a:spcPts val="0"/>
              </a:spcBef>
              <a:spcAft>
                <a:spcPts val="0"/>
              </a:spcAft>
              <a:buClr>
                <a:srgbClr val="000000"/>
              </a:buClr>
              <a:buSzPts val="1200"/>
              <a:buChar char="○"/>
              <a:defRPr>
                <a:solidFill>
                  <a:srgbClr val="000000"/>
                </a:solidFill>
              </a:defRPr>
            </a:lvl8pPr>
            <a:lvl9pPr marL="5486263" lvl="8" indent="-406390" rtl="0">
              <a:lnSpc>
                <a:spcPct val="115000"/>
              </a:lnSpc>
              <a:spcBef>
                <a:spcPts val="0"/>
              </a:spcBef>
              <a:spcAft>
                <a:spcPts val="0"/>
              </a:spcAft>
              <a:buClr>
                <a:srgbClr val="000000"/>
              </a:buClr>
              <a:buSzPts val="1200"/>
              <a:buChar char="■"/>
              <a:defRPr>
                <a:solidFill>
                  <a:srgbClr val="000000"/>
                </a:solidFill>
              </a:defRPr>
            </a:lvl9pPr>
          </a:lstStyle>
          <a:p>
            <a:pPr lvl="0"/>
            <a:r>
              <a:rPr lang="en-US"/>
              <a:t>Click to edit Master text styles</a:t>
            </a:r>
          </a:p>
        </p:txBody>
      </p:sp>
    </p:spTree>
    <p:extLst>
      <p:ext uri="{BB962C8B-B14F-4D97-AF65-F5344CB8AC3E}">
        <p14:creationId xmlns:p14="http://schemas.microsoft.com/office/powerpoint/2010/main" val="30645194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4"/>
        <p:cNvGrpSpPr/>
        <p:nvPr/>
      </p:nvGrpSpPr>
      <p:grpSpPr>
        <a:xfrm>
          <a:off x="0" y="0"/>
          <a:ext cx="0" cy="0"/>
          <a:chOff x="0" y="0"/>
          <a:chExt cx="0" cy="0"/>
        </a:xfrm>
      </p:grpSpPr>
      <p:sp>
        <p:nvSpPr>
          <p:cNvPr id="95" name="Google Shape;95;p17"/>
          <p:cNvSpPr txBox="1">
            <a:spLocks noGrp="1"/>
          </p:cNvSpPr>
          <p:nvPr>
            <p:ph type="subTitle" idx="1"/>
          </p:nvPr>
        </p:nvSpPr>
        <p:spPr>
          <a:xfrm>
            <a:off x="960000" y="2972553"/>
            <a:ext cx="3330800" cy="59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96" name="Google Shape;96;p17"/>
          <p:cNvSpPr txBox="1">
            <a:spLocks noGrp="1"/>
          </p:cNvSpPr>
          <p:nvPr>
            <p:ph type="subTitle" idx="2"/>
          </p:nvPr>
        </p:nvSpPr>
        <p:spPr>
          <a:xfrm>
            <a:off x="960000" y="3518499"/>
            <a:ext cx="3330800" cy="16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7" name="Google Shape;97;p17"/>
          <p:cNvSpPr txBox="1">
            <a:spLocks noGrp="1"/>
          </p:cNvSpPr>
          <p:nvPr>
            <p:ph type="subTitle" idx="3"/>
          </p:nvPr>
        </p:nvSpPr>
        <p:spPr>
          <a:xfrm>
            <a:off x="4430599" y="3518499"/>
            <a:ext cx="3330800" cy="16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8" name="Google Shape;98;p17"/>
          <p:cNvSpPr txBox="1">
            <a:spLocks noGrp="1"/>
          </p:cNvSpPr>
          <p:nvPr>
            <p:ph type="subTitle" idx="4"/>
          </p:nvPr>
        </p:nvSpPr>
        <p:spPr>
          <a:xfrm>
            <a:off x="7901199" y="3518499"/>
            <a:ext cx="3330800" cy="16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9" name="Google Shape;99;p17"/>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0" name="Google Shape;100;p17"/>
          <p:cNvSpPr txBox="1">
            <a:spLocks noGrp="1"/>
          </p:cNvSpPr>
          <p:nvPr>
            <p:ph type="subTitle" idx="5"/>
          </p:nvPr>
        </p:nvSpPr>
        <p:spPr>
          <a:xfrm>
            <a:off x="4430597" y="2972553"/>
            <a:ext cx="3330800" cy="59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01" name="Google Shape;101;p17"/>
          <p:cNvSpPr txBox="1">
            <a:spLocks noGrp="1"/>
          </p:cNvSpPr>
          <p:nvPr>
            <p:ph type="subTitle" idx="6"/>
          </p:nvPr>
        </p:nvSpPr>
        <p:spPr>
          <a:xfrm>
            <a:off x="7901195" y="2972553"/>
            <a:ext cx="3330800" cy="59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pic>
        <p:nvPicPr>
          <p:cNvPr id="102" name="Google Shape;102;p17"/>
          <p:cNvPicPr preferRelativeResize="0"/>
          <p:nvPr/>
        </p:nvPicPr>
        <p:blipFill>
          <a:blip r:embed="rId2">
            <a:alphaModFix/>
          </a:blip>
          <a:stretch>
            <a:fillRect/>
          </a:stretch>
        </p:blipFill>
        <p:spPr>
          <a:xfrm>
            <a:off x="-114238" y="5809868"/>
            <a:ext cx="9031345" cy="2032033"/>
          </a:xfrm>
          <a:prstGeom prst="rect">
            <a:avLst/>
          </a:prstGeom>
          <a:noFill/>
          <a:ln>
            <a:noFill/>
          </a:ln>
        </p:spPr>
      </p:pic>
      <p:pic>
        <p:nvPicPr>
          <p:cNvPr id="103" name="Google Shape;103;p17"/>
          <p:cNvPicPr preferRelativeResize="0"/>
          <p:nvPr/>
        </p:nvPicPr>
        <p:blipFill>
          <a:blip r:embed="rId3">
            <a:alphaModFix/>
          </a:blip>
          <a:stretch>
            <a:fillRect/>
          </a:stretch>
        </p:blipFill>
        <p:spPr>
          <a:xfrm>
            <a:off x="3622134" y="5685695"/>
            <a:ext cx="9031335" cy="2032031"/>
          </a:xfrm>
          <a:prstGeom prst="rect">
            <a:avLst/>
          </a:prstGeom>
          <a:noFill/>
          <a:ln>
            <a:noFill/>
          </a:ln>
        </p:spPr>
      </p:pic>
      <p:sp>
        <p:nvSpPr>
          <p:cNvPr id="104" name="Google Shape;104;p17"/>
          <p:cNvSpPr/>
          <p:nvPr/>
        </p:nvSpPr>
        <p:spPr>
          <a:xfrm rot="10800000" flipH="1">
            <a:off x="0" y="-3681"/>
            <a:ext cx="12192133" cy="763615"/>
          </a:xfrm>
          <a:custGeom>
            <a:avLst/>
            <a:gdLst/>
            <a:ahLst/>
            <a:cxnLst/>
            <a:rect l="l" t="t" r="r" b="b"/>
            <a:pathLst>
              <a:path w="120021" h="12052" extrusionOk="0">
                <a:moveTo>
                  <a:pt x="0" y="4058"/>
                </a:moveTo>
                <a:cubicBezTo>
                  <a:pt x="4119" y="756"/>
                  <a:pt x="10592" y="1"/>
                  <a:pt x="16024" y="4610"/>
                </a:cubicBezTo>
                <a:cubicBezTo>
                  <a:pt x="20288" y="8229"/>
                  <a:pt x="25095" y="8710"/>
                  <a:pt x="30118" y="8076"/>
                </a:cubicBezTo>
                <a:cubicBezTo>
                  <a:pt x="60461" y="4250"/>
                  <a:pt x="56265" y="2278"/>
                  <a:pt x="88006" y="7789"/>
                </a:cubicBezTo>
                <a:cubicBezTo>
                  <a:pt x="93710" y="8780"/>
                  <a:pt x="99197" y="8686"/>
                  <a:pt x="103997" y="4610"/>
                </a:cubicBezTo>
                <a:cubicBezTo>
                  <a:pt x="109428" y="1"/>
                  <a:pt x="115898" y="758"/>
                  <a:pt x="120020" y="4058"/>
                </a:cubicBezTo>
                <a:lnTo>
                  <a:pt x="120020" y="12051"/>
                </a:lnTo>
                <a:lnTo>
                  <a:pt x="4" y="12051"/>
                </a:lnTo>
                <a:lnTo>
                  <a:pt x="4" y="4058"/>
                </a:ln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41002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5"/>
        <p:cNvGrpSpPr/>
        <p:nvPr/>
      </p:nvGrpSpPr>
      <p:grpSpPr>
        <a:xfrm>
          <a:off x="0" y="0"/>
          <a:ext cx="0" cy="0"/>
          <a:chOff x="0" y="0"/>
          <a:chExt cx="0" cy="0"/>
        </a:xfrm>
      </p:grpSpPr>
      <p:sp>
        <p:nvSpPr>
          <p:cNvPr id="106" name="Google Shape;106;p18"/>
          <p:cNvSpPr txBox="1">
            <a:spLocks noGrp="1"/>
          </p:cNvSpPr>
          <p:nvPr>
            <p:ph type="subTitle" idx="1"/>
          </p:nvPr>
        </p:nvSpPr>
        <p:spPr>
          <a:xfrm>
            <a:off x="2021133" y="1888600"/>
            <a:ext cx="3374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07" name="Google Shape;107;p18"/>
          <p:cNvSpPr txBox="1">
            <a:spLocks noGrp="1"/>
          </p:cNvSpPr>
          <p:nvPr>
            <p:ph type="subTitle" idx="2"/>
          </p:nvPr>
        </p:nvSpPr>
        <p:spPr>
          <a:xfrm>
            <a:off x="2021133" y="2331800"/>
            <a:ext cx="3374400" cy="121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8" name="Google Shape;108;p18"/>
          <p:cNvSpPr txBox="1">
            <a:spLocks noGrp="1"/>
          </p:cNvSpPr>
          <p:nvPr>
            <p:ph type="subTitle" idx="3"/>
          </p:nvPr>
        </p:nvSpPr>
        <p:spPr>
          <a:xfrm>
            <a:off x="7269667" y="2331800"/>
            <a:ext cx="3374400" cy="121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09" name="Google Shape;109;p18"/>
          <p:cNvSpPr txBox="1">
            <a:spLocks noGrp="1"/>
          </p:cNvSpPr>
          <p:nvPr>
            <p:ph type="subTitle" idx="4"/>
          </p:nvPr>
        </p:nvSpPr>
        <p:spPr>
          <a:xfrm>
            <a:off x="2021133" y="4361467"/>
            <a:ext cx="3374400" cy="117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0" name="Google Shape;110;p18"/>
          <p:cNvSpPr txBox="1">
            <a:spLocks noGrp="1"/>
          </p:cNvSpPr>
          <p:nvPr>
            <p:ph type="subTitle" idx="5"/>
          </p:nvPr>
        </p:nvSpPr>
        <p:spPr>
          <a:xfrm>
            <a:off x="7269667" y="4361467"/>
            <a:ext cx="3374400" cy="117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1" name="Google Shape;111;p18"/>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2" name="Google Shape;112;p18"/>
          <p:cNvSpPr txBox="1">
            <a:spLocks noGrp="1"/>
          </p:cNvSpPr>
          <p:nvPr>
            <p:ph type="subTitle" idx="6"/>
          </p:nvPr>
        </p:nvSpPr>
        <p:spPr>
          <a:xfrm>
            <a:off x="2021133" y="3918267"/>
            <a:ext cx="3374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13" name="Google Shape;113;p18"/>
          <p:cNvSpPr txBox="1">
            <a:spLocks noGrp="1"/>
          </p:cNvSpPr>
          <p:nvPr>
            <p:ph type="subTitle" idx="7"/>
          </p:nvPr>
        </p:nvSpPr>
        <p:spPr>
          <a:xfrm>
            <a:off x="7269667" y="1888600"/>
            <a:ext cx="3374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14" name="Google Shape;114;p18"/>
          <p:cNvSpPr txBox="1">
            <a:spLocks noGrp="1"/>
          </p:cNvSpPr>
          <p:nvPr>
            <p:ph type="subTitle" idx="8"/>
          </p:nvPr>
        </p:nvSpPr>
        <p:spPr>
          <a:xfrm>
            <a:off x="7269667" y="3918267"/>
            <a:ext cx="3374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pic>
        <p:nvPicPr>
          <p:cNvPr id="115" name="Google Shape;115;p18"/>
          <p:cNvPicPr preferRelativeResize="0"/>
          <p:nvPr/>
        </p:nvPicPr>
        <p:blipFill>
          <a:blip r:embed="rId2">
            <a:alphaModFix/>
          </a:blip>
          <a:stretch>
            <a:fillRect/>
          </a:stretch>
        </p:blipFill>
        <p:spPr>
          <a:xfrm>
            <a:off x="-185203" y="5639929"/>
            <a:ext cx="4029840" cy="970167"/>
          </a:xfrm>
          <a:prstGeom prst="rect">
            <a:avLst/>
          </a:prstGeom>
          <a:noFill/>
          <a:ln>
            <a:noFill/>
          </a:ln>
        </p:spPr>
      </p:pic>
      <p:sp>
        <p:nvSpPr>
          <p:cNvPr id="116" name="Google Shape;116;p18"/>
          <p:cNvSpPr/>
          <p:nvPr/>
        </p:nvSpPr>
        <p:spPr>
          <a:xfrm>
            <a:off x="8862965" y="6026917"/>
            <a:ext cx="3938912" cy="719764"/>
          </a:xfrm>
          <a:custGeom>
            <a:avLst/>
            <a:gdLst/>
            <a:ahLst/>
            <a:cxnLst/>
            <a:rect l="l" t="t" r="r" b="b"/>
            <a:pathLst>
              <a:path w="24982" h="4565" extrusionOk="0">
                <a:moveTo>
                  <a:pt x="24740" y="4109"/>
                </a:moveTo>
                <a:cubicBezTo>
                  <a:pt x="24631" y="4021"/>
                  <a:pt x="24509" y="4010"/>
                  <a:pt x="24421" y="4016"/>
                </a:cubicBezTo>
                <a:cubicBezTo>
                  <a:pt x="24449" y="3941"/>
                  <a:pt x="24464" y="3839"/>
                  <a:pt x="24392" y="3751"/>
                </a:cubicBezTo>
                <a:cubicBezTo>
                  <a:pt x="24316" y="3652"/>
                  <a:pt x="24145" y="3663"/>
                  <a:pt x="24024" y="3683"/>
                </a:cubicBezTo>
                <a:cubicBezTo>
                  <a:pt x="24059" y="3599"/>
                  <a:pt x="24067" y="3478"/>
                  <a:pt x="23946" y="3372"/>
                </a:cubicBezTo>
                <a:cubicBezTo>
                  <a:pt x="23829" y="3266"/>
                  <a:pt x="23713" y="3270"/>
                  <a:pt x="23625" y="3294"/>
                </a:cubicBezTo>
                <a:cubicBezTo>
                  <a:pt x="23625" y="3233"/>
                  <a:pt x="23598" y="3161"/>
                  <a:pt x="23498" y="3092"/>
                </a:cubicBezTo>
                <a:cubicBezTo>
                  <a:pt x="23404" y="3026"/>
                  <a:pt x="23308" y="3010"/>
                  <a:pt x="23230" y="3014"/>
                </a:cubicBezTo>
                <a:cubicBezTo>
                  <a:pt x="23295" y="2922"/>
                  <a:pt x="23349" y="2795"/>
                  <a:pt x="23255" y="2709"/>
                </a:cubicBezTo>
                <a:cubicBezTo>
                  <a:pt x="23201" y="2660"/>
                  <a:pt x="23140" y="2642"/>
                  <a:pt x="23081" y="2642"/>
                </a:cubicBezTo>
                <a:cubicBezTo>
                  <a:pt x="23189" y="2533"/>
                  <a:pt x="23287" y="2382"/>
                  <a:pt x="23154" y="2300"/>
                </a:cubicBezTo>
                <a:cubicBezTo>
                  <a:pt x="23068" y="2247"/>
                  <a:pt x="22980" y="2251"/>
                  <a:pt x="22907" y="2269"/>
                </a:cubicBezTo>
                <a:cubicBezTo>
                  <a:pt x="22946" y="2157"/>
                  <a:pt x="22950" y="2005"/>
                  <a:pt x="22759" y="1932"/>
                </a:cubicBezTo>
                <a:cubicBezTo>
                  <a:pt x="22626" y="1879"/>
                  <a:pt x="22518" y="1891"/>
                  <a:pt x="22438" y="1921"/>
                </a:cubicBezTo>
                <a:cubicBezTo>
                  <a:pt x="22475" y="1797"/>
                  <a:pt x="22487" y="1629"/>
                  <a:pt x="22344" y="1568"/>
                </a:cubicBezTo>
                <a:cubicBezTo>
                  <a:pt x="22240" y="1520"/>
                  <a:pt x="22111" y="1535"/>
                  <a:pt x="22015" y="1561"/>
                </a:cubicBezTo>
                <a:cubicBezTo>
                  <a:pt x="22037" y="1502"/>
                  <a:pt x="22043" y="1435"/>
                  <a:pt x="21994" y="1359"/>
                </a:cubicBezTo>
                <a:cubicBezTo>
                  <a:pt x="21923" y="1240"/>
                  <a:pt x="21763" y="1220"/>
                  <a:pt x="21657" y="1220"/>
                </a:cubicBezTo>
                <a:cubicBezTo>
                  <a:pt x="21722" y="1093"/>
                  <a:pt x="21788" y="868"/>
                  <a:pt x="21511" y="753"/>
                </a:cubicBezTo>
                <a:cubicBezTo>
                  <a:pt x="21290" y="661"/>
                  <a:pt x="21104" y="800"/>
                  <a:pt x="20986" y="931"/>
                </a:cubicBezTo>
                <a:cubicBezTo>
                  <a:pt x="20990" y="784"/>
                  <a:pt x="20934" y="614"/>
                  <a:pt x="20687" y="594"/>
                </a:cubicBezTo>
                <a:cubicBezTo>
                  <a:pt x="20427" y="571"/>
                  <a:pt x="20321" y="743"/>
                  <a:pt x="20278" y="886"/>
                </a:cubicBezTo>
                <a:cubicBezTo>
                  <a:pt x="20214" y="774"/>
                  <a:pt x="20102" y="651"/>
                  <a:pt x="19918" y="676"/>
                </a:cubicBezTo>
                <a:cubicBezTo>
                  <a:pt x="19725" y="702"/>
                  <a:pt x="19674" y="862"/>
                  <a:pt x="19666" y="1001"/>
                </a:cubicBezTo>
                <a:cubicBezTo>
                  <a:pt x="19590" y="917"/>
                  <a:pt x="19476" y="837"/>
                  <a:pt x="19328" y="882"/>
                </a:cubicBezTo>
                <a:cubicBezTo>
                  <a:pt x="19154" y="937"/>
                  <a:pt x="19112" y="1154"/>
                  <a:pt x="19101" y="1306"/>
                </a:cubicBezTo>
                <a:cubicBezTo>
                  <a:pt x="19067" y="1285"/>
                  <a:pt x="19022" y="1277"/>
                  <a:pt x="18964" y="1289"/>
                </a:cubicBezTo>
                <a:cubicBezTo>
                  <a:pt x="18864" y="1312"/>
                  <a:pt x="18815" y="1422"/>
                  <a:pt x="18792" y="1523"/>
                </a:cubicBezTo>
                <a:cubicBezTo>
                  <a:pt x="18731" y="1453"/>
                  <a:pt x="18635" y="1400"/>
                  <a:pt x="18488" y="1480"/>
                </a:cubicBezTo>
                <a:cubicBezTo>
                  <a:pt x="18342" y="1557"/>
                  <a:pt x="18312" y="1686"/>
                  <a:pt x="18314" y="1786"/>
                </a:cubicBezTo>
                <a:cubicBezTo>
                  <a:pt x="18240" y="1741"/>
                  <a:pt x="18127" y="1715"/>
                  <a:pt x="17982" y="1766"/>
                </a:cubicBezTo>
                <a:cubicBezTo>
                  <a:pt x="17808" y="1827"/>
                  <a:pt x="17810" y="2011"/>
                  <a:pt x="17843" y="2161"/>
                </a:cubicBezTo>
                <a:cubicBezTo>
                  <a:pt x="17796" y="2138"/>
                  <a:pt x="17739" y="2128"/>
                  <a:pt x="17669" y="2147"/>
                </a:cubicBezTo>
                <a:lnTo>
                  <a:pt x="17667" y="2147"/>
                </a:lnTo>
                <a:cubicBezTo>
                  <a:pt x="17583" y="2171"/>
                  <a:pt x="17530" y="2241"/>
                  <a:pt x="17493" y="2318"/>
                </a:cubicBezTo>
                <a:cubicBezTo>
                  <a:pt x="17481" y="2308"/>
                  <a:pt x="17465" y="2300"/>
                  <a:pt x="17450" y="2294"/>
                </a:cubicBezTo>
                <a:cubicBezTo>
                  <a:pt x="17370" y="2263"/>
                  <a:pt x="17280" y="2280"/>
                  <a:pt x="17209" y="2304"/>
                </a:cubicBezTo>
                <a:cubicBezTo>
                  <a:pt x="17250" y="2187"/>
                  <a:pt x="17270" y="2018"/>
                  <a:pt x="17113" y="1930"/>
                </a:cubicBezTo>
                <a:cubicBezTo>
                  <a:pt x="16982" y="1854"/>
                  <a:pt x="16851" y="1870"/>
                  <a:pt x="16759" y="1901"/>
                </a:cubicBezTo>
                <a:cubicBezTo>
                  <a:pt x="16796" y="1768"/>
                  <a:pt x="16804" y="1574"/>
                  <a:pt x="16589" y="1516"/>
                </a:cubicBezTo>
                <a:cubicBezTo>
                  <a:pt x="16448" y="1482"/>
                  <a:pt x="16325" y="1520"/>
                  <a:pt x="16233" y="1572"/>
                </a:cubicBezTo>
                <a:cubicBezTo>
                  <a:pt x="16255" y="1469"/>
                  <a:pt x="16241" y="1357"/>
                  <a:pt x="16098" y="1310"/>
                </a:cubicBezTo>
                <a:cubicBezTo>
                  <a:pt x="15955" y="1265"/>
                  <a:pt x="15816" y="1332"/>
                  <a:pt x="15723" y="1400"/>
                </a:cubicBezTo>
                <a:cubicBezTo>
                  <a:pt x="15721" y="1320"/>
                  <a:pt x="15689" y="1230"/>
                  <a:pt x="15576" y="1164"/>
                </a:cubicBezTo>
                <a:cubicBezTo>
                  <a:pt x="15445" y="1085"/>
                  <a:pt x="15312" y="1126"/>
                  <a:pt x="15220" y="1183"/>
                </a:cubicBezTo>
                <a:cubicBezTo>
                  <a:pt x="15230" y="1062"/>
                  <a:pt x="15183" y="911"/>
                  <a:pt x="14926" y="847"/>
                </a:cubicBezTo>
                <a:cubicBezTo>
                  <a:pt x="14676" y="784"/>
                  <a:pt x="14473" y="917"/>
                  <a:pt x="14353" y="1034"/>
                </a:cubicBezTo>
                <a:cubicBezTo>
                  <a:pt x="14351" y="1021"/>
                  <a:pt x="14349" y="1005"/>
                  <a:pt x="14345" y="995"/>
                </a:cubicBezTo>
                <a:cubicBezTo>
                  <a:pt x="14324" y="929"/>
                  <a:pt x="14283" y="880"/>
                  <a:pt x="14228" y="845"/>
                </a:cubicBezTo>
                <a:cubicBezTo>
                  <a:pt x="14175" y="811"/>
                  <a:pt x="14109" y="794"/>
                  <a:pt x="14038" y="788"/>
                </a:cubicBezTo>
                <a:cubicBezTo>
                  <a:pt x="13933" y="780"/>
                  <a:pt x="13808" y="800"/>
                  <a:pt x="13700" y="851"/>
                </a:cubicBezTo>
                <a:cubicBezTo>
                  <a:pt x="13721" y="776"/>
                  <a:pt x="13721" y="708"/>
                  <a:pt x="13708" y="653"/>
                </a:cubicBezTo>
                <a:cubicBezTo>
                  <a:pt x="13694" y="594"/>
                  <a:pt x="13663" y="549"/>
                  <a:pt x="13618" y="518"/>
                </a:cubicBezTo>
                <a:cubicBezTo>
                  <a:pt x="13577" y="487"/>
                  <a:pt x="13524" y="471"/>
                  <a:pt x="13465" y="473"/>
                </a:cubicBezTo>
                <a:cubicBezTo>
                  <a:pt x="13387" y="473"/>
                  <a:pt x="13297" y="502"/>
                  <a:pt x="13203" y="559"/>
                </a:cubicBezTo>
                <a:cubicBezTo>
                  <a:pt x="13225" y="430"/>
                  <a:pt x="13223" y="258"/>
                  <a:pt x="13054" y="207"/>
                </a:cubicBezTo>
                <a:cubicBezTo>
                  <a:pt x="12933" y="172"/>
                  <a:pt x="12828" y="236"/>
                  <a:pt x="12749" y="317"/>
                </a:cubicBezTo>
                <a:cubicBezTo>
                  <a:pt x="12738" y="225"/>
                  <a:pt x="12685" y="133"/>
                  <a:pt x="12534" y="88"/>
                </a:cubicBezTo>
                <a:cubicBezTo>
                  <a:pt x="12354" y="31"/>
                  <a:pt x="12215" y="109"/>
                  <a:pt x="12125" y="191"/>
                </a:cubicBezTo>
                <a:cubicBezTo>
                  <a:pt x="12112" y="92"/>
                  <a:pt x="12043" y="0"/>
                  <a:pt x="11832" y="13"/>
                </a:cubicBezTo>
                <a:cubicBezTo>
                  <a:pt x="11603" y="29"/>
                  <a:pt x="11509" y="191"/>
                  <a:pt x="11468" y="324"/>
                </a:cubicBezTo>
                <a:cubicBezTo>
                  <a:pt x="11409" y="225"/>
                  <a:pt x="11312" y="125"/>
                  <a:pt x="11161" y="154"/>
                </a:cubicBezTo>
                <a:cubicBezTo>
                  <a:pt x="10983" y="187"/>
                  <a:pt x="10924" y="375"/>
                  <a:pt x="10905" y="500"/>
                </a:cubicBezTo>
                <a:cubicBezTo>
                  <a:pt x="10852" y="471"/>
                  <a:pt x="10768" y="461"/>
                  <a:pt x="10639" y="491"/>
                </a:cubicBezTo>
                <a:cubicBezTo>
                  <a:pt x="10455" y="540"/>
                  <a:pt x="10427" y="698"/>
                  <a:pt x="10441" y="825"/>
                </a:cubicBezTo>
                <a:cubicBezTo>
                  <a:pt x="10365" y="776"/>
                  <a:pt x="10259" y="739"/>
                  <a:pt x="10124" y="776"/>
                </a:cubicBezTo>
                <a:cubicBezTo>
                  <a:pt x="9929" y="827"/>
                  <a:pt x="9888" y="1034"/>
                  <a:pt x="9888" y="1177"/>
                </a:cubicBezTo>
                <a:cubicBezTo>
                  <a:pt x="9827" y="1136"/>
                  <a:pt x="9737" y="1105"/>
                  <a:pt x="9608" y="1115"/>
                </a:cubicBezTo>
                <a:cubicBezTo>
                  <a:pt x="9463" y="1126"/>
                  <a:pt x="9371" y="1205"/>
                  <a:pt x="9318" y="1279"/>
                </a:cubicBezTo>
                <a:cubicBezTo>
                  <a:pt x="9287" y="1203"/>
                  <a:pt x="9219" y="1132"/>
                  <a:pt x="9086" y="1142"/>
                </a:cubicBezTo>
                <a:cubicBezTo>
                  <a:pt x="8919" y="1154"/>
                  <a:pt x="8818" y="1302"/>
                  <a:pt x="8773" y="1400"/>
                </a:cubicBezTo>
                <a:cubicBezTo>
                  <a:pt x="8722" y="1361"/>
                  <a:pt x="8634" y="1330"/>
                  <a:pt x="8483" y="1357"/>
                </a:cubicBezTo>
                <a:cubicBezTo>
                  <a:pt x="8389" y="1373"/>
                  <a:pt x="8319" y="1414"/>
                  <a:pt x="8266" y="1463"/>
                </a:cubicBezTo>
                <a:cubicBezTo>
                  <a:pt x="8258" y="1316"/>
                  <a:pt x="8207" y="1152"/>
                  <a:pt x="8021" y="1122"/>
                </a:cubicBezTo>
                <a:cubicBezTo>
                  <a:pt x="7836" y="1087"/>
                  <a:pt x="7703" y="1138"/>
                  <a:pt x="7624" y="1185"/>
                </a:cubicBezTo>
                <a:cubicBezTo>
                  <a:pt x="7618" y="995"/>
                  <a:pt x="7562" y="633"/>
                  <a:pt x="7294" y="624"/>
                </a:cubicBezTo>
                <a:cubicBezTo>
                  <a:pt x="7067" y="620"/>
                  <a:pt x="6914" y="763"/>
                  <a:pt x="6834" y="862"/>
                </a:cubicBezTo>
                <a:cubicBezTo>
                  <a:pt x="6781" y="743"/>
                  <a:pt x="6666" y="555"/>
                  <a:pt x="6462" y="579"/>
                </a:cubicBezTo>
                <a:cubicBezTo>
                  <a:pt x="6271" y="600"/>
                  <a:pt x="6151" y="778"/>
                  <a:pt x="6089" y="899"/>
                </a:cubicBezTo>
                <a:cubicBezTo>
                  <a:pt x="6032" y="796"/>
                  <a:pt x="5911" y="676"/>
                  <a:pt x="5668" y="725"/>
                </a:cubicBezTo>
                <a:cubicBezTo>
                  <a:pt x="5496" y="757"/>
                  <a:pt x="5408" y="921"/>
                  <a:pt x="5363" y="1093"/>
                </a:cubicBezTo>
                <a:cubicBezTo>
                  <a:pt x="5318" y="954"/>
                  <a:pt x="5236" y="839"/>
                  <a:pt x="5093" y="829"/>
                </a:cubicBezTo>
                <a:cubicBezTo>
                  <a:pt x="4919" y="819"/>
                  <a:pt x="4811" y="958"/>
                  <a:pt x="4747" y="1103"/>
                </a:cubicBezTo>
                <a:cubicBezTo>
                  <a:pt x="4708" y="962"/>
                  <a:pt x="4610" y="829"/>
                  <a:pt x="4381" y="831"/>
                </a:cubicBezTo>
                <a:cubicBezTo>
                  <a:pt x="4074" y="837"/>
                  <a:pt x="3959" y="1142"/>
                  <a:pt x="3918" y="1351"/>
                </a:cubicBezTo>
                <a:cubicBezTo>
                  <a:pt x="3833" y="1195"/>
                  <a:pt x="3673" y="1009"/>
                  <a:pt x="3415" y="1113"/>
                </a:cubicBezTo>
                <a:cubicBezTo>
                  <a:pt x="3182" y="1207"/>
                  <a:pt x="3153" y="1473"/>
                  <a:pt x="3172" y="1684"/>
                </a:cubicBezTo>
                <a:cubicBezTo>
                  <a:pt x="3047" y="1527"/>
                  <a:pt x="2844" y="1371"/>
                  <a:pt x="2566" y="1465"/>
                </a:cubicBezTo>
                <a:cubicBezTo>
                  <a:pt x="2233" y="1582"/>
                  <a:pt x="2284" y="1891"/>
                  <a:pt x="2359" y="2093"/>
                </a:cubicBezTo>
                <a:cubicBezTo>
                  <a:pt x="2241" y="2028"/>
                  <a:pt x="2069" y="1977"/>
                  <a:pt x="1883" y="2057"/>
                </a:cubicBezTo>
                <a:cubicBezTo>
                  <a:pt x="1637" y="2159"/>
                  <a:pt x="1654" y="2427"/>
                  <a:pt x="1695" y="2597"/>
                </a:cubicBezTo>
                <a:cubicBezTo>
                  <a:pt x="1568" y="2529"/>
                  <a:pt x="1363" y="2472"/>
                  <a:pt x="1144" y="2601"/>
                </a:cubicBezTo>
                <a:cubicBezTo>
                  <a:pt x="911" y="2742"/>
                  <a:pt x="899" y="3026"/>
                  <a:pt x="919" y="3210"/>
                </a:cubicBezTo>
                <a:cubicBezTo>
                  <a:pt x="807" y="3120"/>
                  <a:pt x="635" y="3049"/>
                  <a:pt x="481" y="3243"/>
                </a:cubicBezTo>
                <a:cubicBezTo>
                  <a:pt x="279" y="3499"/>
                  <a:pt x="48" y="3654"/>
                  <a:pt x="29" y="3665"/>
                </a:cubicBezTo>
                <a:cubicBezTo>
                  <a:pt x="11" y="3675"/>
                  <a:pt x="1" y="3695"/>
                  <a:pt x="3" y="3720"/>
                </a:cubicBezTo>
                <a:cubicBezTo>
                  <a:pt x="9" y="3751"/>
                  <a:pt x="33" y="3771"/>
                  <a:pt x="62" y="3767"/>
                </a:cubicBezTo>
                <a:cubicBezTo>
                  <a:pt x="473" y="3716"/>
                  <a:pt x="647" y="3732"/>
                  <a:pt x="805" y="3742"/>
                </a:cubicBezTo>
                <a:cubicBezTo>
                  <a:pt x="903" y="3751"/>
                  <a:pt x="999" y="3757"/>
                  <a:pt x="1142" y="3746"/>
                </a:cubicBezTo>
                <a:cubicBezTo>
                  <a:pt x="1318" y="3734"/>
                  <a:pt x="1461" y="3730"/>
                  <a:pt x="1619" y="3740"/>
                </a:cubicBezTo>
                <a:cubicBezTo>
                  <a:pt x="1778" y="3746"/>
                  <a:pt x="1956" y="3767"/>
                  <a:pt x="2212" y="3802"/>
                </a:cubicBezTo>
                <a:lnTo>
                  <a:pt x="2417" y="3828"/>
                </a:lnTo>
                <a:cubicBezTo>
                  <a:pt x="2932" y="3898"/>
                  <a:pt x="3630" y="3992"/>
                  <a:pt x="3990" y="3910"/>
                </a:cubicBezTo>
                <a:cubicBezTo>
                  <a:pt x="4184" y="3865"/>
                  <a:pt x="4534" y="3859"/>
                  <a:pt x="4995" y="3898"/>
                </a:cubicBezTo>
                <a:cubicBezTo>
                  <a:pt x="5461" y="3935"/>
                  <a:pt x="6038" y="4012"/>
                  <a:pt x="6687" y="4129"/>
                </a:cubicBezTo>
                <a:cubicBezTo>
                  <a:pt x="7474" y="4266"/>
                  <a:pt x="8336" y="4152"/>
                  <a:pt x="9023" y="4059"/>
                </a:cubicBezTo>
                <a:cubicBezTo>
                  <a:pt x="9473" y="3998"/>
                  <a:pt x="9848" y="3949"/>
                  <a:pt x="10062" y="3990"/>
                </a:cubicBezTo>
                <a:cubicBezTo>
                  <a:pt x="11067" y="4174"/>
                  <a:pt x="12380" y="4174"/>
                  <a:pt x="13676" y="4174"/>
                </a:cubicBezTo>
                <a:cubicBezTo>
                  <a:pt x="14627" y="4174"/>
                  <a:pt x="15568" y="4174"/>
                  <a:pt x="16368" y="4248"/>
                </a:cubicBezTo>
                <a:cubicBezTo>
                  <a:pt x="16665" y="4276"/>
                  <a:pt x="17008" y="4285"/>
                  <a:pt x="17350" y="4293"/>
                </a:cubicBezTo>
                <a:cubicBezTo>
                  <a:pt x="17919" y="4305"/>
                  <a:pt x="18488" y="4319"/>
                  <a:pt x="18866" y="4420"/>
                </a:cubicBezTo>
                <a:lnTo>
                  <a:pt x="18872" y="4420"/>
                </a:lnTo>
                <a:cubicBezTo>
                  <a:pt x="19326" y="4503"/>
                  <a:pt x="20194" y="4542"/>
                  <a:pt x="21110" y="4553"/>
                </a:cubicBezTo>
                <a:cubicBezTo>
                  <a:pt x="22416" y="4565"/>
                  <a:pt x="23825" y="4522"/>
                  <a:pt x="24265" y="4479"/>
                </a:cubicBezTo>
                <a:cubicBezTo>
                  <a:pt x="24562" y="4448"/>
                  <a:pt x="24916" y="4503"/>
                  <a:pt x="24918" y="4503"/>
                </a:cubicBezTo>
                <a:lnTo>
                  <a:pt x="24932" y="4503"/>
                </a:lnTo>
                <a:cubicBezTo>
                  <a:pt x="24961" y="4499"/>
                  <a:pt x="24981" y="4473"/>
                  <a:pt x="24977" y="4442"/>
                </a:cubicBezTo>
                <a:cubicBezTo>
                  <a:pt x="24961" y="4442"/>
                  <a:pt x="24932" y="4258"/>
                  <a:pt x="24740" y="4109"/>
                </a:cubicBezTo>
                <a:close/>
              </a:path>
            </a:pathLst>
          </a:custGeom>
          <a:solidFill>
            <a:srgbClr val="0026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17" name="Google Shape;117;p18"/>
          <p:cNvPicPr preferRelativeResize="0"/>
          <p:nvPr/>
        </p:nvPicPr>
        <p:blipFill>
          <a:blip r:embed="rId3">
            <a:alphaModFix/>
          </a:blip>
          <a:stretch>
            <a:fillRect/>
          </a:stretch>
        </p:blipFill>
        <p:spPr>
          <a:xfrm flipH="1">
            <a:off x="0" y="6156908"/>
            <a:ext cx="12192000" cy="1390651"/>
          </a:xfrm>
          <a:prstGeom prst="rect">
            <a:avLst/>
          </a:prstGeom>
          <a:noFill/>
          <a:ln>
            <a:noFill/>
          </a:ln>
        </p:spPr>
      </p:pic>
      <p:sp>
        <p:nvSpPr>
          <p:cNvPr id="118" name="Google Shape;118;p18"/>
          <p:cNvSpPr/>
          <p:nvPr/>
        </p:nvSpPr>
        <p:spPr>
          <a:xfrm rot="-9000033" flipH="1">
            <a:off x="9069665" y="182250"/>
            <a:ext cx="479071" cy="38980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 name="Google Shape;119;p18"/>
          <p:cNvSpPr/>
          <p:nvPr/>
        </p:nvSpPr>
        <p:spPr>
          <a:xfrm rot="-5400000">
            <a:off x="537937" y="4783301"/>
            <a:ext cx="1607495" cy="2759633"/>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20" name="Google Shape;120;p18"/>
          <p:cNvPicPr preferRelativeResize="0"/>
          <p:nvPr/>
        </p:nvPicPr>
        <p:blipFill>
          <a:blip r:embed="rId4">
            <a:alphaModFix/>
          </a:blip>
          <a:stretch>
            <a:fillRect/>
          </a:stretch>
        </p:blipFill>
        <p:spPr>
          <a:xfrm>
            <a:off x="-248945" y="-282732"/>
            <a:ext cx="3273599" cy="788061"/>
          </a:xfrm>
          <a:prstGeom prst="rect">
            <a:avLst/>
          </a:prstGeom>
          <a:noFill/>
          <a:ln>
            <a:noFill/>
          </a:ln>
        </p:spPr>
      </p:pic>
      <p:sp>
        <p:nvSpPr>
          <p:cNvPr id="121" name="Google Shape;121;p18"/>
          <p:cNvSpPr/>
          <p:nvPr/>
        </p:nvSpPr>
        <p:spPr>
          <a:xfrm rot="5400000" flipH="1">
            <a:off x="10111985" y="-497848"/>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33321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4" name="Google Shape;124;p19"/>
          <p:cNvSpPr txBox="1">
            <a:spLocks noGrp="1"/>
          </p:cNvSpPr>
          <p:nvPr>
            <p:ph type="subTitle" idx="1"/>
          </p:nvPr>
        </p:nvSpPr>
        <p:spPr>
          <a:xfrm>
            <a:off x="959395" y="2217413"/>
            <a:ext cx="2826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5" name="Google Shape;125;p19"/>
          <p:cNvSpPr txBox="1">
            <a:spLocks noGrp="1"/>
          </p:cNvSpPr>
          <p:nvPr>
            <p:ph type="subTitle" idx="2"/>
          </p:nvPr>
        </p:nvSpPr>
        <p:spPr>
          <a:xfrm>
            <a:off x="4691731" y="2217413"/>
            <a:ext cx="2826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6" name="Google Shape;126;p19"/>
          <p:cNvSpPr txBox="1">
            <a:spLocks noGrp="1"/>
          </p:cNvSpPr>
          <p:nvPr>
            <p:ph type="subTitle" idx="3"/>
          </p:nvPr>
        </p:nvSpPr>
        <p:spPr>
          <a:xfrm>
            <a:off x="8411933" y="2217413"/>
            <a:ext cx="2820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7" name="Google Shape;127;p19"/>
          <p:cNvSpPr txBox="1">
            <a:spLocks noGrp="1"/>
          </p:cNvSpPr>
          <p:nvPr>
            <p:ph type="subTitle" idx="4"/>
          </p:nvPr>
        </p:nvSpPr>
        <p:spPr>
          <a:xfrm>
            <a:off x="959395" y="4423597"/>
            <a:ext cx="2826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8" name="Google Shape;128;p19"/>
          <p:cNvSpPr txBox="1">
            <a:spLocks noGrp="1"/>
          </p:cNvSpPr>
          <p:nvPr>
            <p:ph type="subTitle" idx="5"/>
          </p:nvPr>
        </p:nvSpPr>
        <p:spPr>
          <a:xfrm>
            <a:off x="4691731" y="4423599"/>
            <a:ext cx="2826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29" name="Google Shape;129;p19"/>
          <p:cNvSpPr txBox="1">
            <a:spLocks noGrp="1"/>
          </p:cNvSpPr>
          <p:nvPr>
            <p:ph type="subTitle" idx="6"/>
          </p:nvPr>
        </p:nvSpPr>
        <p:spPr>
          <a:xfrm>
            <a:off x="8411933" y="4423600"/>
            <a:ext cx="2820400" cy="158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30" name="Google Shape;130;p19"/>
          <p:cNvSpPr txBox="1">
            <a:spLocks noGrp="1"/>
          </p:cNvSpPr>
          <p:nvPr>
            <p:ph type="subTitle" idx="7"/>
          </p:nvPr>
        </p:nvSpPr>
        <p:spPr>
          <a:xfrm>
            <a:off x="953467" y="1777500"/>
            <a:ext cx="2826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31" name="Google Shape;131;p19"/>
          <p:cNvSpPr txBox="1">
            <a:spLocks noGrp="1"/>
          </p:cNvSpPr>
          <p:nvPr>
            <p:ph type="subTitle" idx="8"/>
          </p:nvPr>
        </p:nvSpPr>
        <p:spPr>
          <a:xfrm>
            <a:off x="4691731" y="1777500"/>
            <a:ext cx="2826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32" name="Google Shape;132;p19"/>
          <p:cNvSpPr txBox="1">
            <a:spLocks noGrp="1"/>
          </p:cNvSpPr>
          <p:nvPr>
            <p:ph type="subTitle" idx="9"/>
          </p:nvPr>
        </p:nvSpPr>
        <p:spPr>
          <a:xfrm>
            <a:off x="8417849" y="1777500"/>
            <a:ext cx="2820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33" name="Google Shape;133;p19"/>
          <p:cNvSpPr txBox="1">
            <a:spLocks noGrp="1"/>
          </p:cNvSpPr>
          <p:nvPr>
            <p:ph type="subTitle" idx="13"/>
          </p:nvPr>
        </p:nvSpPr>
        <p:spPr>
          <a:xfrm>
            <a:off x="953467" y="3977603"/>
            <a:ext cx="2826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34" name="Google Shape;134;p19"/>
          <p:cNvSpPr txBox="1">
            <a:spLocks noGrp="1"/>
          </p:cNvSpPr>
          <p:nvPr>
            <p:ph type="subTitle" idx="14"/>
          </p:nvPr>
        </p:nvSpPr>
        <p:spPr>
          <a:xfrm>
            <a:off x="4691731" y="3977604"/>
            <a:ext cx="2826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sp>
        <p:nvSpPr>
          <p:cNvPr id="135" name="Google Shape;135;p19"/>
          <p:cNvSpPr txBox="1">
            <a:spLocks noGrp="1"/>
          </p:cNvSpPr>
          <p:nvPr>
            <p:ph type="subTitle" idx="15"/>
          </p:nvPr>
        </p:nvSpPr>
        <p:spPr>
          <a:xfrm>
            <a:off x="8417849" y="3977604"/>
            <a:ext cx="28204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Bebas Neue"/>
              <a:buNone/>
              <a:defRPr sz="3333">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667">
                <a:solidFill>
                  <a:schemeClr val="dk1"/>
                </a:solidFill>
                <a:latin typeface="Bebas Neue"/>
                <a:ea typeface="Bebas Neue"/>
                <a:cs typeface="Bebas Neue"/>
                <a:sym typeface="Bebas Neue"/>
              </a:defRPr>
            </a:lvl9pPr>
          </a:lstStyle>
          <a:p>
            <a:r>
              <a:rPr lang="en-US"/>
              <a:t>Click to edit Master subtitle style</a:t>
            </a:r>
            <a:endParaRPr/>
          </a:p>
        </p:txBody>
      </p:sp>
      <p:pic>
        <p:nvPicPr>
          <p:cNvPr id="136" name="Google Shape;136;p19"/>
          <p:cNvPicPr preferRelativeResize="0"/>
          <p:nvPr/>
        </p:nvPicPr>
        <p:blipFill>
          <a:blip r:embed="rId2">
            <a:alphaModFix/>
          </a:blip>
          <a:stretch>
            <a:fillRect/>
          </a:stretch>
        </p:blipFill>
        <p:spPr>
          <a:xfrm>
            <a:off x="3270163" y="6034029"/>
            <a:ext cx="9031335" cy="2032031"/>
          </a:xfrm>
          <a:prstGeom prst="rect">
            <a:avLst/>
          </a:prstGeom>
          <a:noFill/>
          <a:ln>
            <a:noFill/>
          </a:ln>
        </p:spPr>
      </p:pic>
      <p:pic>
        <p:nvPicPr>
          <p:cNvPr id="137" name="Google Shape;137;p19"/>
          <p:cNvPicPr preferRelativeResize="0"/>
          <p:nvPr/>
        </p:nvPicPr>
        <p:blipFill>
          <a:blip r:embed="rId3">
            <a:alphaModFix/>
          </a:blip>
          <a:stretch>
            <a:fillRect/>
          </a:stretch>
        </p:blipFill>
        <p:spPr>
          <a:xfrm>
            <a:off x="-114238" y="6140067"/>
            <a:ext cx="9031345" cy="2032033"/>
          </a:xfrm>
          <a:prstGeom prst="rect">
            <a:avLst/>
          </a:prstGeom>
          <a:noFill/>
          <a:ln>
            <a:noFill/>
          </a:ln>
        </p:spPr>
      </p:pic>
      <p:sp>
        <p:nvSpPr>
          <p:cNvPr id="138" name="Google Shape;138;p19"/>
          <p:cNvSpPr/>
          <p:nvPr/>
        </p:nvSpPr>
        <p:spPr>
          <a:xfrm rot="5400000" flipH="1">
            <a:off x="10169908" y="22262"/>
            <a:ext cx="2868032" cy="2598540"/>
          </a:xfrm>
          <a:custGeom>
            <a:avLst/>
            <a:gdLst/>
            <a:ahLst/>
            <a:cxnLst/>
            <a:rect l="l" t="t" r="r" b="b"/>
            <a:pathLst>
              <a:path w="29456" h="17199" extrusionOk="0">
                <a:moveTo>
                  <a:pt x="2737" y="0"/>
                </a:moveTo>
                <a:cubicBezTo>
                  <a:pt x="1797" y="918"/>
                  <a:pt x="872" y="1945"/>
                  <a:pt x="556" y="3222"/>
                </a:cubicBezTo>
                <a:cubicBezTo>
                  <a:pt x="1" y="5461"/>
                  <a:pt x="1573" y="7800"/>
                  <a:pt x="3628" y="8846"/>
                </a:cubicBezTo>
                <a:cubicBezTo>
                  <a:pt x="4677" y="9381"/>
                  <a:pt x="5855" y="9658"/>
                  <a:pt x="7032" y="9658"/>
                </a:cubicBezTo>
                <a:cubicBezTo>
                  <a:pt x="7494" y="9658"/>
                  <a:pt x="7956" y="9615"/>
                  <a:pt x="8410" y="9529"/>
                </a:cubicBezTo>
                <a:cubicBezTo>
                  <a:pt x="9714" y="9282"/>
                  <a:pt x="10967" y="8684"/>
                  <a:pt x="12292" y="8684"/>
                </a:cubicBezTo>
                <a:cubicBezTo>
                  <a:pt x="12314" y="8684"/>
                  <a:pt x="12337" y="8684"/>
                  <a:pt x="12359" y="8684"/>
                </a:cubicBezTo>
                <a:cubicBezTo>
                  <a:pt x="13852" y="8708"/>
                  <a:pt x="15372" y="9676"/>
                  <a:pt x="15734" y="11126"/>
                </a:cubicBezTo>
                <a:cubicBezTo>
                  <a:pt x="16007" y="12220"/>
                  <a:pt x="15623" y="13430"/>
                  <a:pt x="16047" y="14475"/>
                </a:cubicBezTo>
                <a:cubicBezTo>
                  <a:pt x="16302" y="15107"/>
                  <a:pt x="16825" y="15594"/>
                  <a:pt x="17390" y="15976"/>
                </a:cubicBezTo>
                <a:cubicBezTo>
                  <a:pt x="18615" y="16801"/>
                  <a:pt x="20092" y="17198"/>
                  <a:pt x="21574" y="17198"/>
                </a:cubicBezTo>
                <a:cubicBezTo>
                  <a:pt x="22251" y="17198"/>
                  <a:pt x="22928" y="17115"/>
                  <a:pt x="23583" y="16953"/>
                </a:cubicBezTo>
                <a:cubicBezTo>
                  <a:pt x="25672" y="16434"/>
                  <a:pt x="27529" y="15157"/>
                  <a:pt x="28937" y="13529"/>
                </a:cubicBezTo>
                <a:lnTo>
                  <a:pt x="2945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9" name="Google Shape;139;p19"/>
          <p:cNvSpPr/>
          <p:nvPr/>
        </p:nvSpPr>
        <p:spPr>
          <a:xfrm rot="-5400000">
            <a:off x="187594" y="4364487"/>
            <a:ext cx="1997821" cy="3352741"/>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40" name="Google Shape;140;p19"/>
          <p:cNvPicPr preferRelativeResize="0"/>
          <p:nvPr/>
        </p:nvPicPr>
        <p:blipFill>
          <a:blip r:embed="rId4">
            <a:alphaModFix/>
          </a:blip>
          <a:stretch>
            <a:fillRect/>
          </a:stretch>
        </p:blipFill>
        <p:spPr>
          <a:xfrm>
            <a:off x="7958389" y="102402"/>
            <a:ext cx="3273599" cy="788061"/>
          </a:xfrm>
          <a:prstGeom prst="rect">
            <a:avLst/>
          </a:prstGeom>
          <a:noFill/>
          <a:ln>
            <a:noFill/>
          </a:ln>
        </p:spPr>
      </p:pic>
    </p:spTree>
    <p:extLst>
      <p:ext uri="{BB962C8B-B14F-4D97-AF65-F5344CB8AC3E}">
        <p14:creationId xmlns:p14="http://schemas.microsoft.com/office/powerpoint/2010/main" val="32575082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0"/>
          <p:cNvSpPr txBox="1">
            <a:spLocks noGrp="1"/>
          </p:cNvSpPr>
          <p:nvPr>
            <p:ph type="title" hasCustomPrompt="1"/>
          </p:nvPr>
        </p:nvSpPr>
        <p:spPr>
          <a:xfrm>
            <a:off x="953467" y="4440033"/>
            <a:ext cx="45324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3" name="Google Shape;143;p20"/>
          <p:cNvSpPr txBox="1">
            <a:spLocks noGrp="1"/>
          </p:cNvSpPr>
          <p:nvPr>
            <p:ph type="subTitle" idx="1"/>
          </p:nvPr>
        </p:nvSpPr>
        <p:spPr>
          <a:xfrm>
            <a:off x="953467" y="5279803"/>
            <a:ext cx="4532400" cy="5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4" name="Google Shape;144;p20"/>
          <p:cNvSpPr txBox="1">
            <a:spLocks noGrp="1"/>
          </p:cNvSpPr>
          <p:nvPr>
            <p:ph type="title" idx="2" hasCustomPrompt="1"/>
          </p:nvPr>
        </p:nvSpPr>
        <p:spPr>
          <a:xfrm>
            <a:off x="953467" y="2729081"/>
            <a:ext cx="45324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5" name="Google Shape;145;p20"/>
          <p:cNvSpPr txBox="1">
            <a:spLocks noGrp="1"/>
          </p:cNvSpPr>
          <p:nvPr>
            <p:ph type="subTitle" idx="3"/>
          </p:nvPr>
        </p:nvSpPr>
        <p:spPr>
          <a:xfrm>
            <a:off x="953467" y="3568852"/>
            <a:ext cx="4532400" cy="5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20"/>
          <p:cNvSpPr txBox="1">
            <a:spLocks noGrp="1"/>
          </p:cNvSpPr>
          <p:nvPr>
            <p:ph type="title" idx="4" hasCustomPrompt="1"/>
          </p:nvPr>
        </p:nvSpPr>
        <p:spPr>
          <a:xfrm>
            <a:off x="953467" y="1018129"/>
            <a:ext cx="4532400" cy="1104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8000"/>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7" name="Google Shape;147;p20"/>
          <p:cNvSpPr txBox="1">
            <a:spLocks noGrp="1"/>
          </p:cNvSpPr>
          <p:nvPr>
            <p:ph type="subTitle" idx="5"/>
          </p:nvPr>
        </p:nvSpPr>
        <p:spPr>
          <a:xfrm>
            <a:off x="953467" y="1857900"/>
            <a:ext cx="4532400" cy="5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pic>
        <p:nvPicPr>
          <p:cNvPr id="148" name="Google Shape;148;p20"/>
          <p:cNvPicPr preferRelativeResize="0"/>
          <p:nvPr/>
        </p:nvPicPr>
        <p:blipFill>
          <a:blip r:embed="rId2">
            <a:alphaModFix/>
          </a:blip>
          <a:stretch>
            <a:fillRect/>
          </a:stretch>
        </p:blipFill>
        <p:spPr>
          <a:xfrm flipH="1">
            <a:off x="10267764" y="2895602"/>
            <a:ext cx="2144753" cy="3591241"/>
          </a:xfrm>
          <a:prstGeom prst="rect">
            <a:avLst/>
          </a:prstGeom>
          <a:noFill/>
          <a:ln>
            <a:noFill/>
          </a:ln>
        </p:spPr>
      </p:pic>
      <p:sp>
        <p:nvSpPr>
          <p:cNvPr id="149" name="Google Shape;149;p20"/>
          <p:cNvSpPr/>
          <p:nvPr/>
        </p:nvSpPr>
        <p:spPr>
          <a:xfrm>
            <a:off x="10134600" y="-43500"/>
            <a:ext cx="2057395" cy="2826245"/>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50" name="Google Shape;150;p20"/>
          <p:cNvPicPr preferRelativeResize="0"/>
          <p:nvPr/>
        </p:nvPicPr>
        <p:blipFill>
          <a:blip r:embed="rId3">
            <a:alphaModFix/>
          </a:blip>
          <a:stretch>
            <a:fillRect/>
          </a:stretch>
        </p:blipFill>
        <p:spPr>
          <a:xfrm>
            <a:off x="-979212" y="-43499"/>
            <a:ext cx="3273599" cy="788061"/>
          </a:xfrm>
          <a:prstGeom prst="rect">
            <a:avLst/>
          </a:prstGeom>
          <a:noFill/>
          <a:ln>
            <a:noFill/>
          </a:ln>
        </p:spPr>
      </p:pic>
      <p:pic>
        <p:nvPicPr>
          <p:cNvPr id="151" name="Google Shape;151;p20"/>
          <p:cNvPicPr preferRelativeResize="0"/>
          <p:nvPr/>
        </p:nvPicPr>
        <p:blipFill>
          <a:blip r:embed="rId4">
            <a:alphaModFix/>
          </a:blip>
          <a:stretch>
            <a:fillRect/>
          </a:stretch>
        </p:blipFill>
        <p:spPr>
          <a:xfrm>
            <a:off x="0" y="5975008"/>
            <a:ext cx="12192000" cy="1390651"/>
          </a:xfrm>
          <a:prstGeom prst="rect">
            <a:avLst/>
          </a:prstGeom>
          <a:noFill/>
          <a:ln>
            <a:noFill/>
          </a:ln>
        </p:spPr>
      </p:pic>
    </p:spTree>
    <p:extLst>
      <p:ext uri="{BB962C8B-B14F-4D97-AF65-F5344CB8AC3E}">
        <p14:creationId xmlns:p14="http://schemas.microsoft.com/office/powerpoint/2010/main" val="3908804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18" name="Google Shape;118;p17"/>
          <p:cNvSpPr txBox="1">
            <a:spLocks noGrp="1"/>
          </p:cNvSpPr>
          <p:nvPr>
            <p:ph type="body" idx="1"/>
          </p:nvPr>
        </p:nvSpPr>
        <p:spPr>
          <a:xfrm>
            <a:off x="304800" y="1023409"/>
            <a:ext cx="2693459" cy="426508"/>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chemeClr val="dk1"/>
              </a:buClr>
              <a:buSzPts val="1200"/>
              <a:buNone/>
              <a:defRPr sz="1600" b="1"/>
            </a:lvl1pPr>
            <a:lvl2pPr marL="1219170" lvl="1" indent="-304792" algn="l">
              <a:spcBef>
                <a:spcPts val="267"/>
              </a:spcBef>
              <a:spcAft>
                <a:spcPts val="0"/>
              </a:spcAft>
              <a:buClr>
                <a:schemeClr val="dk1"/>
              </a:buClr>
              <a:buSzPts val="1000"/>
              <a:buNone/>
              <a:defRPr sz="1333" b="1"/>
            </a:lvl2pPr>
            <a:lvl3pPr marL="1828754" lvl="2" indent="-304792" algn="l">
              <a:spcBef>
                <a:spcPts val="267"/>
              </a:spcBef>
              <a:spcAft>
                <a:spcPts val="0"/>
              </a:spcAft>
              <a:buClr>
                <a:schemeClr val="dk1"/>
              </a:buClr>
              <a:buSzPts val="900"/>
              <a:buNone/>
              <a:defRPr sz="1200" b="1"/>
            </a:lvl3pPr>
            <a:lvl4pPr marL="2438339" lvl="3" indent="-304792" algn="l">
              <a:spcBef>
                <a:spcPts val="267"/>
              </a:spcBef>
              <a:spcAft>
                <a:spcPts val="0"/>
              </a:spcAft>
              <a:buClr>
                <a:schemeClr val="dk1"/>
              </a:buClr>
              <a:buSzPts val="800"/>
              <a:buNone/>
              <a:defRPr sz="1067" b="1"/>
            </a:lvl4pPr>
            <a:lvl5pPr marL="3047924" lvl="4" indent="-304792" algn="l">
              <a:spcBef>
                <a:spcPts val="267"/>
              </a:spcBef>
              <a:spcAft>
                <a:spcPts val="0"/>
              </a:spcAft>
              <a:buClr>
                <a:schemeClr val="dk1"/>
              </a:buClr>
              <a:buSzPts val="800"/>
              <a:buNone/>
              <a:defRPr sz="1067" b="1"/>
            </a:lvl5pPr>
            <a:lvl6pPr marL="3657509" lvl="5" indent="-304792" algn="l">
              <a:spcBef>
                <a:spcPts val="267"/>
              </a:spcBef>
              <a:spcAft>
                <a:spcPts val="0"/>
              </a:spcAft>
              <a:buClr>
                <a:schemeClr val="dk1"/>
              </a:buClr>
              <a:buSzPts val="800"/>
              <a:buNone/>
              <a:defRPr sz="1067" b="1"/>
            </a:lvl6pPr>
            <a:lvl7pPr marL="4267093" lvl="6" indent="-304792" algn="l">
              <a:spcBef>
                <a:spcPts val="267"/>
              </a:spcBef>
              <a:spcAft>
                <a:spcPts val="0"/>
              </a:spcAft>
              <a:buClr>
                <a:schemeClr val="dk1"/>
              </a:buClr>
              <a:buSzPts val="800"/>
              <a:buNone/>
              <a:defRPr sz="1067" b="1"/>
            </a:lvl7pPr>
            <a:lvl8pPr marL="4876678" lvl="7" indent="-304792" algn="l">
              <a:spcBef>
                <a:spcPts val="267"/>
              </a:spcBef>
              <a:spcAft>
                <a:spcPts val="0"/>
              </a:spcAft>
              <a:buClr>
                <a:schemeClr val="dk1"/>
              </a:buClr>
              <a:buSzPts val="800"/>
              <a:buNone/>
              <a:defRPr sz="1067" b="1"/>
            </a:lvl8pPr>
            <a:lvl9pPr marL="5486263" lvl="8" indent="-304792" algn="l">
              <a:spcBef>
                <a:spcPts val="267"/>
              </a:spcBef>
              <a:spcAft>
                <a:spcPts val="0"/>
              </a:spcAft>
              <a:buClr>
                <a:schemeClr val="dk1"/>
              </a:buClr>
              <a:buSzPts val="800"/>
              <a:buNone/>
              <a:defRPr sz="1067" b="1"/>
            </a:lvl9pPr>
          </a:lstStyle>
          <a:p>
            <a:pPr lvl="0"/>
            <a:r>
              <a:rPr lang="en-US"/>
              <a:t>Click to edit Master text styles</a:t>
            </a:r>
          </a:p>
        </p:txBody>
      </p:sp>
      <p:sp>
        <p:nvSpPr>
          <p:cNvPr id="119" name="Google Shape;119;p17"/>
          <p:cNvSpPr txBox="1">
            <a:spLocks noGrp="1"/>
          </p:cNvSpPr>
          <p:nvPr>
            <p:ph type="body" idx="2"/>
          </p:nvPr>
        </p:nvSpPr>
        <p:spPr>
          <a:xfrm>
            <a:off x="304800" y="1449917"/>
            <a:ext cx="2693459" cy="2634192"/>
          </a:xfrm>
          <a:prstGeom prst="rect">
            <a:avLst/>
          </a:prstGeom>
          <a:noFill/>
          <a:ln>
            <a:noFill/>
          </a:ln>
        </p:spPr>
        <p:txBody>
          <a:bodyPr spcFirstLastPara="1" wrap="square" lIns="45725" tIns="22850" rIns="45725" bIns="22850" anchor="t" anchorCtr="0">
            <a:normAutofit/>
          </a:bodyPr>
          <a:lstStyle>
            <a:lvl1pPr marL="609585" lvl="0" indent="-406390" algn="l">
              <a:spcBef>
                <a:spcPts val="267"/>
              </a:spcBef>
              <a:spcAft>
                <a:spcPts val="0"/>
              </a:spcAft>
              <a:buClr>
                <a:schemeClr val="dk1"/>
              </a:buClr>
              <a:buSzPts val="1200"/>
              <a:buChar char="•"/>
              <a:defRPr sz="1600"/>
            </a:lvl1pPr>
            <a:lvl2pPr marL="1219170" lvl="1" indent="-389457" algn="l">
              <a:spcBef>
                <a:spcPts val="267"/>
              </a:spcBef>
              <a:spcAft>
                <a:spcPts val="0"/>
              </a:spcAft>
              <a:buClr>
                <a:schemeClr val="dk1"/>
              </a:buClr>
              <a:buSzPts val="1000"/>
              <a:buChar char="–"/>
              <a:defRPr sz="1333"/>
            </a:lvl2pPr>
            <a:lvl3pPr marL="1828754" lvl="2" indent="-380990" algn="l">
              <a:spcBef>
                <a:spcPts val="267"/>
              </a:spcBef>
              <a:spcAft>
                <a:spcPts val="0"/>
              </a:spcAft>
              <a:buClr>
                <a:schemeClr val="dk1"/>
              </a:buClr>
              <a:buSzPts val="900"/>
              <a:buChar char="•"/>
              <a:defRPr sz="1200"/>
            </a:lvl3pPr>
            <a:lvl4pPr marL="2438339" lvl="3" indent="-372524" algn="l">
              <a:spcBef>
                <a:spcPts val="267"/>
              </a:spcBef>
              <a:spcAft>
                <a:spcPts val="0"/>
              </a:spcAft>
              <a:buClr>
                <a:schemeClr val="dk1"/>
              </a:buClr>
              <a:buSzPts val="800"/>
              <a:buChar char="–"/>
              <a:defRPr sz="1067"/>
            </a:lvl4pPr>
            <a:lvl5pPr marL="3047924" lvl="4" indent="-372524" algn="l">
              <a:spcBef>
                <a:spcPts val="267"/>
              </a:spcBef>
              <a:spcAft>
                <a:spcPts val="0"/>
              </a:spcAft>
              <a:buClr>
                <a:schemeClr val="dk1"/>
              </a:buClr>
              <a:buSzPts val="800"/>
              <a:buChar char="»"/>
              <a:defRPr sz="1067"/>
            </a:lvl5pPr>
            <a:lvl6pPr marL="3657509" lvl="5" indent="-372524" algn="l">
              <a:spcBef>
                <a:spcPts val="267"/>
              </a:spcBef>
              <a:spcAft>
                <a:spcPts val="0"/>
              </a:spcAft>
              <a:buClr>
                <a:schemeClr val="dk1"/>
              </a:buClr>
              <a:buSzPts val="800"/>
              <a:buChar char="•"/>
              <a:defRPr sz="1067"/>
            </a:lvl6pPr>
            <a:lvl7pPr marL="4267093" lvl="6" indent="-372524" algn="l">
              <a:spcBef>
                <a:spcPts val="267"/>
              </a:spcBef>
              <a:spcAft>
                <a:spcPts val="0"/>
              </a:spcAft>
              <a:buClr>
                <a:schemeClr val="dk1"/>
              </a:buClr>
              <a:buSzPts val="800"/>
              <a:buChar char="•"/>
              <a:defRPr sz="1067"/>
            </a:lvl7pPr>
            <a:lvl8pPr marL="4876678" lvl="7" indent="-372524" algn="l">
              <a:spcBef>
                <a:spcPts val="267"/>
              </a:spcBef>
              <a:spcAft>
                <a:spcPts val="0"/>
              </a:spcAft>
              <a:buClr>
                <a:schemeClr val="dk1"/>
              </a:buClr>
              <a:buSzPts val="800"/>
              <a:buChar char="•"/>
              <a:defRPr sz="1067"/>
            </a:lvl8pPr>
            <a:lvl9pPr marL="5486263" lvl="8" indent="-372524" algn="l">
              <a:spcBef>
                <a:spcPts val="267"/>
              </a:spcBef>
              <a:spcAft>
                <a:spcPts val="0"/>
              </a:spcAft>
              <a:buClr>
                <a:schemeClr val="dk1"/>
              </a:buClr>
              <a:buSzPts val="800"/>
              <a:buChar char="•"/>
              <a:defRPr sz="1067"/>
            </a:lvl9pPr>
          </a:lstStyle>
          <a:p>
            <a:pPr lvl="0"/>
            <a:r>
              <a:rPr lang="en-US"/>
              <a:t>Click to edit Master text styles</a:t>
            </a:r>
          </a:p>
        </p:txBody>
      </p:sp>
      <p:sp>
        <p:nvSpPr>
          <p:cNvPr id="120" name="Google Shape;120;p17"/>
          <p:cNvSpPr txBox="1">
            <a:spLocks noGrp="1"/>
          </p:cNvSpPr>
          <p:nvPr>
            <p:ph type="body" idx="3"/>
          </p:nvPr>
        </p:nvSpPr>
        <p:spPr>
          <a:xfrm>
            <a:off x="3096684" y="1023409"/>
            <a:ext cx="2694517" cy="426508"/>
          </a:xfrm>
          <a:prstGeom prst="rect">
            <a:avLst/>
          </a:prstGeom>
          <a:noFill/>
          <a:ln>
            <a:noFill/>
          </a:ln>
        </p:spPr>
        <p:txBody>
          <a:bodyPr spcFirstLastPara="1" wrap="square" lIns="45725" tIns="22850" rIns="45725" bIns="22850" anchor="b" anchorCtr="0">
            <a:normAutofit/>
          </a:bodyPr>
          <a:lstStyle>
            <a:lvl1pPr marL="609585" lvl="0" indent="-304792" algn="l">
              <a:spcBef>
                <a:spcPts val="267"/>
              </a:spcBef>
              <a:spcAft>
                <a:spcPts val="0"/>
              </a:spcAft>
              <a:buClr>
                <a:schemeClr val="dk1"/>
              </a:buClr>
              <a:buSzPts val="1200"/>
              <a:buNone/>
              <a:defRPr sz="1600" b="1"/>
            </a:lvl1pPr>
            <a:lvl2pPr marL="1219170" lvl="1" indent="-304792" algn="l">
              <a:spcBef>
                <a:spcPts val="267"/>
              </a:spcBef>
              <a:spcAft>
                <a:spcPts val="0"/>
              </a:spcAft>
              <a:buClr>
                <a:schemeClr val="dk1"/>
              </a:buClr>
              <a:buSzPts val="1000"/>
              <a:buNone/>
              <a:defRPr sz="1333" b="1"/>
            </a:lvl2pPr>
            <a:lvl3pPr marL="1828754" lvl="2" indent="-304792" algn="l">
              <a:spcBef>
                <a:spcPts val="267"/>
              </a:spcBef>
              <a:spcAft>
                <a:spcPts val="0"/>
              </a:spcAft>
              <a:buClr>
                <a:schemeClr val="dk1"/>
              </a:buClr>
              <a:buSzPts val="900"/>
              <a:buNone/>
              <a:defRPr sz="1200" b="1"/>
            </a:lvl3pPr>
            <a:lvl4pPr marL="2438339" lvl="3" indent="-304792" algn="l">
              <a:spcBef>
                <a:spcPts val="267"/>
              </a:spcBef>
              <a:spcAft>
                <a:spcPts val="0"/>
              </a:spcAft>
              <a:buClr>
                <a:schemeClr val="dk1"/>
              </a:buClr>
              <a:buSzPts val="800"/>
              <a:buNone/>
              <a:defRPr sz="1067" b="1"/>
            </a:lvl4pPr>
            <a:lvl5pPr marL="3047924" lvl="4" indent="-304792" algn="l">
              <a:spcBef>
                <a:spcPts val="267"/>
              </a:spcBef>
              <a:spcAft>
                <a:spcPts val="0"/>
              </a:spcAft>
              <a:buClr>
                <a:schemeClr val="dk1"/>
              </a:buClr>
              <a:buSzPts val="800"/>
              <a:buNone/>
              <a:defRPr sz="1067" b="1"/>
            </a:lvl5pPr>
            <a:lvl6pPr marL="3657509" lvl="5" indent="-304792" algn="l">
              <a:spcBef>
                <a:spcPts val="267"/>
              </a:spcBef>
              <a:spcAft>
                <a:spcPts val="0"/>
              </a:spcAft>
              <a:buClr>
                <a:schemeClr val="dk1"/>
              </a:buClr>
              <a:buSzPts val="800"/>
              <a:buNone/>
              <a:defRPr sz="1067" b="1"/>
            </a:lvl6pPr>
            <a:lvl7pPr marL="4267093" lvl="6" indent="-304792" algn="l">
              <a:spcBef>
                <a:spcPts val="267"/>
              </a:spcBef>
              <a:spcAft>
                <a:spcPts val="0"/>
              </a:spcAft>
              <a:buClr>
                <a:schemeClr val="dk1"/>
              </a:buClr>
              <a:buSzPts val="800"/>
              <a:buNone/>
              <a:defRPr sz="1067" b="1"/>
            </a:lvl7pPr>
            <a:lvl8pPr marL="4876678" lvl="7" indent="-304792" algn="l">
              <a:spcBef>
                <a:spcPts val="267"/>
              </a:spcBef>
              <a:spcAft>
                <a:spcPts val="0"/>
              </a:spcAft>
              <a:buClr>
                <a:schemeClr val="dk1"/>
              </a:buClr>
              <a:buSzPts val="800"/>
              <a:buNone/>
              <a:defRPr sz="1067" b="1"/>
            </a:lvl8pPr>
            <a:lvl9pPr marL="5486263" lvl="8" indent="-304792" algn="l">
              <a:spcBef>
                <a:spcPts val="267"/>
              </a:spcBef>
              <a:spcAft>
                <a:spcPts val="0"/>
              </a:spcAft>
              <a:buClr>
                <a:schemeClr val="dk1"/>
              </a:buClr>
              <a:buSzPts val="800"/>
              <a:buNone/>
              <a:defRPr sz="1067" b="1"/>
            </a:lvl9pPr>
          </a:lstStyle>
          <a:p>
            <a:pPr lvl="0"/>
            <a:r>
              <a:rPr lang="en-US"/>
              <a:t>Click to edit Master text styles</a:t>
            </a:r>
          </a:p>
        </p:txBody>
      </p:sp>
      <p:sp>
        <p:nvSpPr>
          <p:cNvPr id="121" name="Google Shape;121;p17"/>
          <p:cNvSpPr txBox="1">
            <a:spLocks noGrp="1"/>
          </p:cNvSpPr>
          <p:nvPr>
            <p:ph type="body" idx="4"/>
          </p:nvPr>
        </p:nvSpPr>
        <p:spPr>
          <a:xfrm>
            <a:off x="3096684" y="1449917"/>
            <a:ext cx="2694517" cy="2634192"/>
          </a:xfrm>
          <a:prstGeom prst="rect">
            <a:avLst/>
          </a:prstGeom>
          <a:noFill/>
          <a:ln>
            <a:noFill/>
          </a:ln>
        </p:spPr>
        <p:txBody>
          <a:bodyPr spcFirstLastPara="1" wrap="square" lIns="45725" tIns="22850" rIns="45725" bIns="22850" anchor="t" anchorCtr="0">
            <a:normAutofit/>
          </a:bodyPr>
          <a:lstStyle>
            <a:lvl1pPr marL="609585" lvl="0" indent="-406390" algn="l">
              <a:spcBef>
                <a:spcPts val="267"/>
              </a:spcBef>
              <a:spcAft>
                <a:spcPts val="0"/>
              </a:spcAft>
              <a:buClr>
                <a:schemeClr val="dk1"/>
              </a:buClr>
              <a:buSzPts val="1200"/>
              <a:buChar char="•"/>
              <a:defRPr sz="1600"/>
            </a:lvl1pPr>
            <a:lvl2pPr marL="1219170" lvl="1" indent="-389457" algn="l">
              <a:spcBef>
                <a:spcPts val="267"/>
              </a:spcBef>
              <a:spcAft>
                <a:spcPts val="0"/>
              </a:spcAft>
              <a:buClr>
                <a:schemeClr val="dk1"/>
              </a:buClr>
              <a:buSzPts val="1000"/>
              <a:buChar char="–"/>
              <a:defRPr sz="1333"/>
            </a:lvl2pPr>
            <a:lvl3pPr marL="1828754" lvl="2" indent="-380990" algn="l">
              <a:spcBef>
                <a:spcPts val="267"/>
              </a:spcBef>
              <a:spcAft>
                <a:spcPts val="0"/>
              </a:spcAft>
              <a:buClr>
                <a:schemeClr val="dk1"/>
              </a:buClr>
              <a:buSzPts val="900"/>
              <a:buChar char="•"/>
              <a:defRPr sz="1200"/>
            </a:lvl3pPr>
            <a:lvl4pPr marL="2438339" lvl="3" indent="-372524" algn="l">
              <a:spcBef>
                <a:spcPts val="267"/>
              </a:spcBef>
              <a:spcAft>
                <a:spcPts val="0"/>
              </a:spcAft>
              <a:buClr>
                <a:schemeClr val="dk1"/>
              </a:buClr>
              <a:buSzPts val="800"/>
              <a:buChar char="–"/>
              <a:defRPr sz="1067"/>
            </a:lvl4pPr>
            <a:lvl5pPr marL="3047924" lvl="4" indent="-372524" algn="l">
              <a:spcBef>
                <a:spcPts val="267"/>
              </a:spcBef>
              <a:spcAft>
                <a:spcPts val="0"/>
              </a:spcAft>
              <a:buClr>
                <a:schemeClr val="dk1"/>
              </a:buClr>
              <a:buSzPts val="800"/>
              <a:buChar char="»"/>
              <a:defRPr sz="1067"/>
            </a:lvl5pPr>
            <a:lvl6pPr marL="3657509" lvl="5" indent="-372524" algn="l">
              <a:spcBef>
                <a:spcPts val="267"/>
              </a:spcBef>
              <a:spcAft>
                <a:spcPts val="0"/>
              </a:spcAft>
              <a:buClr>
                <a:schemeClr val="dk1"/>
              </a:buClr>
              <a:buSzPts val="800"/>
              <a:buChar char="•"/>
              <a:defRPr sz="1067"/>
            </a:lvl6pPr>
            <a:lvl7pPr marL="4267093" lvl="6" indent="-372524" algn="l">
              <a:spcBef>
                <a:spcPts val="267"/>
              </a:spcBef>
              <a:spcAft>
                <a:spcPts val="0"/>
              </a:spcAft>
              <a:buClr>
                <a:schemeClr val="dk1"/>
              </a:buClr>
              <a:buSzPts val="800"/>
              <a:buChar char="•"/>
              <a:defRPr sz="1067"/>
            </a:lvl7pPr>
            <a:lvl8pPr marL="4876678" lvl="7" indent="-372524" algn="l">
              <a:spcBef>
                <a:spcPts val="267"/>
              </a:spcBef>
              <a:spcAft>
                <a:spcPts val="0"/>
              </a:spcAft>
              <a:buClr>
                <a:schemeClr val="dk1"/>
              </a:buClr>
              <a:buSzPts val="800"/>
              <a:buChar char="•"/>
              <a:defRPr sz="1067"/>
            </a:lvl8pPr>
            <a:lvl9pPr marL="5486263" lvl="8" indent="-372524" algn="l">
              <a:spcBef>
                <a:spcPts val="267"/>
              </a:spcBef>
              <a:spcAft>
                <a:spcPts val="0"/>
              </a:spcAft>
              <a:buClr>
                <a:schemeClr val="dk1"/>
              </a:buClr>
              <a:buSzPts val="800"/>
              <a:buChar char="•"/>
              <a:defRPr sz="1067"/>
            </a:lvl9pPr>
          </a:lstStyle>
          <a:p>
            <a:pPr lvl="0"/>
            <a:r>
              <a:rPr lang="en-US"/>
              <a:t>Click to edit Master text styles</a:t>
            </a:r>
          </a:p>
        </p:txBody>
      </p:sp>
      <p:sp>
        <p:nvSpPr>
          <p:cNvPr id="122" name="Google Shape;122;p17"/>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23" name="Google Shape;123;p17"/>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24" name="Google Shape;124;p17"/>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1347425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154" name="Google Shape;154;p21"/>
          <p:cNvPicPr preferRelativeResize="0"/>
          <p:nvPr/>
        </p:nvPicPr>
        <p:blipFill>
          <a:blip r:embed="rId2">
            <a:alphaModFix/>
          </a:blip>
          <a:stretch>
            <a:fillRect/>
          </a:stretch>
        </p:blipFill>
        <p:spPr>
          <a:xfrm>
            <a:off x="-1750466" y="1090487"/>
            <a:ext cx="3171852" cy="763600"/>
          </a:xfrm>
          <a:prstGeom prst="rect">
            <a:avLst/>
          </a:prstGeom>
          <a:noFill/>
          <a:ln>
            <a:noFill/>
          </a:ln>
        </p:spPr>
      </p:pic>
      <p:sp>
        <p:nvSpPr>
          <p:cNvPr id="155" name="Google Shape;155;p21"/>
          <p:cNvSpPr/>
          <p:nvPr/>
        </p:nvSpPr>
        <p:spPr>
          <a:xfrm rot="-5400000" flipH="1">
            <a:off x="9643512" y="-423311"/>
            <a:ext cx="2125219" cy="2971844"/>
          </a:xfrm>
          <a:custGeom>
            <a:avLst/>
            <a:gdLst/>
            <a:ahLst/>
            <a:cxnLst/>
            <a:rect l="l" t="t" r="r" b="b"/>
            <a:pathLst>
              <a:path w="23325" h="32617" extrusionOk="0">
                <a:moveTo>
                  <a:pt x="22682" y="32617"/>
                </a:moveTo>
                <a:cubicBezTo>
                  <a:pt x="23324" y="21921"/>
                  <a:pt x="16761" y="23230"/>
                  <a:pt x="11376" y="18954"/>
                </a:cubicBezTo>
                <a:cubicBezTo>
                  <a:pt x="4086" y="13170"/>
                  <a:pt x="15998" y="2562"/>
                  <a:pt x="1" y="0"/>
                </a:cubicBezTo>
                <a:lnTo>
                  <a:pt x="1" y="32617"/>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56" name="Google Shape;156;p21"/>
          <p:cNvPicPr preferRelativeResize="0"/>
          <p:nvPr/>
        </p:nvPicPr>
        <p:blipFill>
          <a:blip r:embed="rId2">
            <a:alphaModFix/>
          </a:blip>
          <a:stretch>
            <a:fillRect/>
          </a:stretch>
        </p:blipFill>
        <p:spPr>
          <a:xfrm>
            <a:off x="2348016" y="-16"/>
            <a:ext cx="2557099" cy="615600"/>
          </a:xfrm>
          <a:prstGeom prst="rect">
            <a:avLst/>
          </a:prstGeom>
          <a:noFill/>
          <a:ln>
            <a:noFill/>
          </a:ln>
        </p:spPr>
      </p:pic>
      <p:pic>
        <p:nvPicPr>
          <p:cNvPr id="157" name="Google Shape;157;p21"/>
          <p:cNvPicPr preferRelativeResize="0"/>
          <p:nvPr/>
        </p:nvPicPr>
        <p:blipFill>
          <a:blip r:embed="rId3">
            <a:alphaModFix/>
          </a:blip>
          <a:stretch>
            <a:fillRect/>
          </a:stretch>
        </p:blipFill>
        <p:spPr>
          <a:xfrm>
            <a:off x="67" y="5899375"/>
            <a:ext cx="12192000" cy="1390651"/>
          </a:xfrm>
          <a:prstGeom prst="rect">
            <a:avLst/>
          </a:prstGeom>
          <a:noFill/>
          <a:ln>
            <a:noFill/>
          </a:ln>
        </p:spPr>
      </p:pic>
    </p:spTree>
    <p:extLst>
      <p:ext uri="{BB962C8B-B14F-4D97-AF65-F5344CB8AC3E}">
        <p14:creationId xmlns:p14="http://schemas.microsoft.com/office/powerpoint/2010/main" val="720781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166" name="Google Shape;166;p23"/>
          <p:cNvPicPr preferRelativeResize="0"/>
          <p:nvPr/>
        </p:nvPicPr>
        <p:blipFill>
          <a:blip r:embed="rId2">
            <a:alphaModFix/>
          </a:blip>
          <a:stretch>
            <a:fillRect/>
          </a:stretch>
        </p:blipFill>
        <p:spPr>
          <a:xfrm>
            <a:off x="0" y="6178339"/>
            <a:ext cx="12192000" cy="1390651"/>
          </a:xfrm>
          <a:prstGeom prst="rect">
            <a:avLst/>
          </a:prstGeom>
          <a:noFill/>
          <a:ln>
            <a:noFill/>
          </a:ln>
        </p:spPr>
      </p:pic>
      <p:sp>
        <p:nvSpPr>
          <p:cNvPr id="167" name="Google Shape;167;p23"/>
          <p:cNvSpPr/>
          <p:nvPr/>
        </p:nvSpPr>
        <p:spPr>
          <a:xfrm rot="-5400000">
            <a:off x="459748" y="-497848"/>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8" name="Google Shape;168;p23"/>
          <p:cNvSpPr/>
          <p:nvPr/>
        </p:nvSpPr>
        <p:spPr>
          <a:xfrm rot="5400000" flipH="1">
            <a:off x="10008703" y="4783301"/>
            <a:ext cx="1607495" cy="2759633"/>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9" name="Google Shape;169;p23"/>
          <p:cNvSpPr/>
          <p:nvPr/>
        </p:nvSpPr>
        <p:spPr>
          <a:xfrm rot="9000033">
            <a:off x="2605399" y="182250"/>
            <a:ext cx="479071" cy="38980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2403621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172" name="Google Shape;172;p24"/>
          <p:cNvPicPr preferRelativeResize="0"/>
          <p:nvPr/>
        </p:nvPicPr>
        <p:blipFill>
          <a:blip r:embed="rId2">
            <a:alphaModFix/>
          </a:blip>
          <a:stretch>
            <a:fillRect/>
          </a:stretch>
        </p:blipFill>
        <p:spPr>
          <a:xfrm>
            <a:off x="4983665" y="-131434"/>
            <a:ext cx="4185735" cy="1007667"/>
          </a:xfrm>
          <a:prstGeom prst="rect">
            <a:avLst/>
          </a:prstGeom>
          <a:noFill/>
          <a:ln>
            <a:noFill/>
          </a:ln>
        </p:spPr>
      </p:pic>
      <p:sp>
        <p:nvSpPr>
          <p:cNvPr id="173" name="Google Shape;173;p24"/>
          <p:cNvSpPr/>
          <p:nvPr/>
        </p:nvSpPr>
        <p:spPr>
          <a:xfrm rot="-5400000" flipH="1">
            <a:off x="310442" y="-317207"/>
            <a:ext cx="1919193" cy="2539809"/>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74" name="Google Shape;174;p24"/>
          <p:cNvPicPr preferRelativeResize="0"/>
          <p:nvPr/>
        </p:nvPicPr>
        <p:blipFill>
          <a:blip r:embed="rId3">
            <a:alphaModFix/>
          </a:blip>
          <a:stretch>
            <a:fillRect/>
          </a:stretch>
        </p:blipFill>
        <p:spPr>
          <a:xfrm flipH="1">
            <a:off x="0" y="6227092"/>
            <a:ext cx="12192000" cy="1390651"/>
          </a:xfrm>
          <a:prstGeom prst="rect">
            <a:avLst/>
          </a:prstGeom>
          <a:noFill/>
          <a:ln>
            <a:noFill/>
          </a:ln>
        </p:spPr>
      </p:pic>
    </p:spTree>
    <p:extLst>
      <p:ext uri="{BB962C8B-B14F-4D97-AF65-F5344CB8AC3E}">
        <p14:creationId xmlns:p14="http://schemas.microsoft.com/office/powerpoint/2010/main" val="6621434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177" name="Google Shape;177;p25"/>
          <p:cNvPicPr preferRelativeResize="0"/>
          <p:nvPr/>
        </p:nvPicPr>
        <p:blipFill>
          <a:blip r:embed="rId2">
            <a:alphaModFix/>
          </a:blip>
          <a:stretch>
            <a:fillRect/>
          </a:stretch>
        </p:blipFill>
        <p:spPr>
          <a:xfrm>
            <a:off x="-4667" y="5815205"/>
            <a:ext cx="12192000" cy="1390651"/>
          </a:xfrm>
          <a:prstGeom prst="rect">
            <a:avLst/>
          </a:prstGeom>
          <a:noFill/>
          <a:ln>
            <a:noFill/>
          </a:ln>
        </p:spPr>
      </p:pic>
      <p:pic>
        <p:nvPicPr>
          <p:cNvPr id="178" name="Google Shape;178;p25"/>
          <p:cNvPicPr preferRelativeResize="0"/>
          <p:nvPr/>
        </p:nvPicPr>
        <p:blipFill>
          <a:blip r:embed="rId3">
            <a:alphaModFix/>
          </a:blip>
          <a:stretch>
            <a:fillRect/>
          </a:stretch>
        </p:blipFill>
        <p:spPr>
          <a:xfrm>
            <a:off x="3573934" y="-47067"/>
            <a:ext cx="3679967" cy="885867"/>
          </a:xfrm>
          <a:prstGeom prst="rect">
            <a:avLst/>
          </a:prstGeom>
          <a:noFill/>
          <a:ln>
            <a:noFill/>
          </a:ln>
        </p:spPr>
      </p:pic>
      <p:sp>
        <p:nvSpPr>
          <p:cNvPr id="179" name="Google Shape;179;p25"/>
          <p:cNvSpPr/>
          <p:nvPr/>
        </p:nvSpPr>
        <p:spPr>
          <a:xfrm rot="5400000">
            <a:off x="10111985" y="4886583"/>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0" name="Google Shape;180;p25"/>
          <p:cNvSpPr/>
          <p:nvPr/>
        </p:nvSpPr>
        <p:spPr>
          <a:xfrm rot="-5400000" flipH="1">
            <a:off x="537937" y="-576037"/>
            <a:ext cx="1607495" cy="2759633"/>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456786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960000" y="713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183" name="Google Shape;183;p26"/>
          <p:cNvPicPr preferRelativeResize="0"/>
          <p:nvPr/>
        </p:nvPicPr>
        <p:blipFill>
          <a:blip r:embed="rId2">
            <a:alphaModFix/>
          </a:blip>
          <a:stretch>
            <a:fillRect/>
          </a:stretch>
        </p:blipFill>
        <p:spPr>
          <a:xfrm>
            <a:off x="-101605" y="6043084"/>
            <a:ext cx="9031345" cy="2032033"/>
          </a:xfrm>
          <a:prstGeom prst="rect">
            <a:avLst/>
          </a:prstGeom>
          <a:noFill/>
          <a:ln>
            <a:noFill/>
          </a:ln>
        </p:spPr>
      </p:pic>
      <p:pic>
        <p:nvPicPr>
          <p:cNvPr id="184" name="Google Shape;184;p26"/>
          <p:cNvPicPr preferRelativeResize="0"/>
          <p:nvPr/>
        </p:nvPicPr>
        <p:blipFill>
          <a:blip r:embed="rId3">
            <a:alphaModFix/>
          </a:blip>
          <a:stretch>
            <a:fillRect/>
          </a:stretch>
        </p:blipFill>
        <p:spPr>
          <a:xfrm>
            <a:off x="3270163" y="6043062"/>
            <a:ext cx="9031335" cy="2032031"/>
          </a:xfrm>
          <a:prstGeom prst="rect">
            <a:avLst/>
          </a:prstGeom>
          <a:noFill/>
          <a:ln>
            <a:noFill/>
          </a:ln>
        </p:spPr>
      </p:pic>
      <p:pic>
        <p:nvPicPr>
          <p:cNvPr id="185" name="Google Shape;185;p26"/>
          <p:cNvPicPr preferRelativeResize="0"/>
          <p:nvPr/>
        </p:nvPicPr>
        <p:blipFill>
          <a:blip r:embed="rId4">
            <a:alphaModFix/>
          </a:blip>
          <a:stretch>
            <a:fillRect/>
          </a:stretch>
        </p:blipFill>
        <p:spPr>
          <a:xfrm>
            <a:off x="8815166" y="152067"/>
            <a:ext cx="5332633" cy="1283767"/>
          </a:xfrm>
          <a:prstGeom prst="rect">
            <a:avLst/>
          </a:prstGeom>
          <a:noFill/>
          <a:ln>
            <a:noFill/>
          </a:ln>
        </p:spPr>
      </p:pic>
    </p:spTree>
    <p:extLst>
      <p:ext uri="{BB962C8B-B14F-4D97-AF65-F5344CB8AC3E}">
        <p14:creationId xmlns:p14="http://schemas.microsoft.com/office/powerpoint/2010/main" val="41317577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6"/>
        <p:cNvGrpSpPr/>
        <p:nvPr/>
      </p:nvGrpSpPr>
      <p:grpSpPr>
        <a:xfrm>
          <a:off x="0" y="0"/>
          <a:ext cx="0" cy="0"/>
          <a:chOff x="0" y="0"/>
          <a:chExt cx="0" cy="0"/>
        </a:xfrm>
      </p:grpSpPr>
      <p:sp>
        <p:nvSpPr>
          <p:cNvPr id="187" name="Google Shape;187;p27"/>
          <p:cNvSpPr txBox="1">
            <a:spLocks noGrp="1"/>
          </p:cNvSpPr>
          <p:nvPr>
            <p:ph type="ctrTitle"/>
          </p:nvPr>
        </p:nvSpPr>
        <p:spPr>
          <a:xfrm>
            <a:off x="2354367" y="713333"/>
            <a:ext cx="5712000" cy="1266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93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88" name="Google Shape;188;p27"/>
          <p:cNvSpPr txBox="1">
            <a:spLocks noGrp="1"/>
          </p:cNvSpPr>
          <p:nvPr>
            <p:ph type="subTitle" idx="1"/>
          </p:nvPr>
        </p:nvSpPr>
        <p:spPr>
          <a:xfrm>
            <a:off x="2347867" y="2192133"/>
            <a:ext cx="5725200" cy="179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9" name="Google Shape;189;p27"/>
          <p:cNvSpPr txBox="1"/>
          <p:nvPr/>
        </p:nvSpPr>
        <p:spPr>
          <a:xfrm>
            <a:off x="2347867" y="3880533"/>
            <a:ext cx="4780400" cy="933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rgbClr val="000000"/>
                </a:solidFill>
                <a:latin typeface="Open Sans"/>
                <a:ea typeface="Open Sans"/>
                <a:cs typeface="Open Sans"/>
                <a:sym typeface="Open Sans"/>
              </a:rPr>
              <a:t>CREDITS:</a:t>
            </a:r>
            <a:r>
              <a:rPr lang="en" sz="1333">
                <a:solidFill>
                  <a:srgbClr val="000000"/>
                </a:solidFill>
                <a:latin typeface="Open Sans"/>
                <a:ea typeface="Open Sans"/>
                <a:cs typeface="Open Sans"/>
                <a:sym typeface="Open Sans"/>
              </a:rPr>
              <a:t> This presentation template was created by </a:t>
            </a:r>
            <a:r>
              <a:rPr lang="en" sz="1333" b="1">
                <a:solidFill>
                  <a:srgbClr val="000000"/>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333" b="1">
                <a:solidFill>
                  <a:srgbClr val="000000"/>
                </a:solidFill>
                <a:latin typeface="Open Sans"/>
                <a:ea typeface="Open Sans"/>
                <a:cs typeface="Open Sans"/>
                <a:sym typeface="Open Sans"/>
              </a:rPr>
              <a:t>,</a:t>
            </a:r>
            <a:r>
              <a:rPr lang="en" sz="1333">
                <a:solidFill>
                  <a:srgbClr val="000000"/>
                </a:solidFill>
                <a:latin typeface="Open Sans"/>
                <a:ea typeface="Open Sans"/>
                <a:cs typeface="Open Sans"/>
                <a:sym typeface="Open Sans"/>
              </a:rPr>
              <a:t> including icons by </a:t>
            </a:r>
            <a:r>
              <a:rPr lang="en" sz="1333" b="1">
                <a:solidFill>
                  <a:srgbClr val="000000"/>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333" b="1">
                <a:solidFill>
                  <a:srgbClr val="000000"/>
                </a:solidFill>
                <a:latin typeface="Open Sans"/>
                <a:ea typeface="Open Sans"/>
                <a:cs typeface="Open Sans"/>
                <a:sym typeface="Open Sans"/>
              </a:rPr>
              <a:t>,</a:t>
            </a:r>
            <a:r>
              <a:rPr lang="en" sz="1333">
                <a:solidFill>
                  <a:srgbClr val="000000"/>
                </a:solidFill>
                <a:latin typeface="Open Sans"/>
                <a:ea typeface="Open Sans"/>
                <a:cs typeface="Open Sans"/>
                <a:sym typeface="Open Sans"/>
              </a:rPr>
              <a:t> and infographics &amp; images by </a:t>
            </a:r>
            <a:r>
              <a:rPr lang="en" sz="1333" b="1">
                <a:solidFill>
                  <a:srgbClr val="000000"/>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333" b="1">
              <a:solidFill>
                <a:srgbClr val="000000"/>
              </a:solidFill>
              <a:latin typeface="Open Sans"/>
              <a:ea typeface="Open Sans"/>
              <a:cs typeface="Open Sans"/>
              <a:sym typeface="Open Sans"/>
            </a:endParaRPr>
          </a:p>
        </p:txBody>
      </p:sp>
      <p:pic>
        <p:nvPicPr>
          <p:cNvPr id="190" name="Google Shape;190;p27"/>
          <p:cNvPicPr preferRelativeResize="0"/>
          <p:nvPr/>
        </p:nvPicPr>
        <p:blipFill>
          <a:blip r:embed="rId5">
            <a:alphaModFix/>
          </a:blip>
          <a:stretch>
            <a:fillRect/>
          </a:stretch>
        </p:blipFill>
        <p:spPr>
          <a:xfrm>
            <a:off x="-105489" y="5508084"/>
            <a:ext cx="9031345" cy="2032033"/>
          </a:xfrm>
          <a:prstGeom prst="rect">
            <a:avLst/>
          </a:prstGeom>
          <a:noFill/>
          <a:ln>
            <a:noFill/>
          </a:ln>
        </p:spPr>
      </p:pic>
    </p:spTree>
    <p:extLst>
      <p:ext uri="{BB962C8B-B14F-4D97-AF65-F5344CB8AC3E}">
        <p14:creationId xmlns:p14="http://schemas.microsoft.com/office/powerpoint/2010/main" val="35655170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91"/>
        <p:cNvGrpSpPr/>
        <p:nvPr/>
      </p:nvGrpSpPr>
      <p:grpSpPr>
        <a:xfrm>
          <a:off x="0" y="0"/>
          <a:ext cx="0" cy="0"/>
          <a:chOff x="0" y="0"/>
          <a:chExt cx="0" cy="0"/>
        </a:xfrm>
      </p:grpSpPr>
      <p:pic>
        <p:nvPicPr>
          <p:cNvPr id="192" name="Google Shape;192;p28"/>
          <p:cNvPicPr preferRelativeResize="0"/>
          <p:nvPr/>
        </p:nvPicPr>
        <p:blipFill>
          <a:blip r:embed="rId2">
            <a:alphaModFix/>
          </a:blip>
          <a:stretch>
            <a:fillRect/>
          </a:stretch>
        </p:blipFill>
        <p:spPr>
          <a:xfrm>
            <a:off x="3078767" y="4831188"/>
            <a:ext cx="9263200" cy="2570267"/>
          </a:xfrm>
          <a:prstGeom prst="rect">
            <a:avLst/>
          </a:prstGeom>
          <a:noFill/>
          <a:ln>
            <a:noFill/>
          </a:ln>
        </p:spPr>
      </p:pic>
      <p:pic>
        <p:nvPicPr>
          <p:cNvPr id="193" name="Google Shape;193;p28"/>
          <p:cNvPicPr preferRelativeResize="0"/>
          <p:nvPr/>
        </p:nvPicPr>
        <p:blipFill>
          <a:blip r:embed="rId3">
            <a:alphaModFix/>
          </a:blip>
          <a:stretch>
            <a:fillRect/>
          </a:stretch>
        </p:blipFill>
        <p:spPr>
          <a:xfrm>
            <a:off x="8253618" y="1044885"/>
            <a:ext cx="3460601" cy="833100"/>
          </a:xfrm>
          <a:prstGeom prst="rect">
            <a:avLst/>
          </a:prstGeom>
          <a:noFill/>
          <a:ln>
            <a:noFill/>
          </a:ln>
        </p:spPr>
      </p:pic>
      <p:pic>
        <p:nvPicPr>
          <p:cNvPr id="194" name="Google Shape;194;p28"/>
          <p:cNvPicPr preferRelativeResize="0"/>
          <p:nvPr/>
        </p:nvPicPr>
        <p:blipFill>
          <a:blip r:embed="rId2">
            <a:alphaModFix/>
          </a:blip>
          <a:stretch>
            <a:fillRect/>
          </a:stretch>
        </p:blipFill>
        <p:spPr>
          <a:xfrm>
            <a:off x="3596734" y="3866195"/>
            <a:ext cx="9031335" cy="2032031"/>
          </a:xfrm>
          <a:prstGeom prst="rect">
            <a:avLst/>
          </a:prstGeom>
          <a:noFill/>
          <a:ln>
            <a:noFill/>
          </a:ln>
        </p:spPr>
      </p:pic>
      <p:sp>
        <p:nvSpPr>
          <p:cNvPr id="195" name="Google Shape;195;p28"/>
          <p:cNvSpPr/>
          <p:nvPr/>
        </p:nvSpPr>
        <p:spPr>
          <a:xfrm rot="-5400000">
            <a:off x="459748" y="-497848"/>
            <a:ext cx="1582400" cy="257816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6" name="Google Shape;196;p28"/>
          <p:cNvSpPr/>
          <p:nvPr/>
        </p:nvSpPr>
        <p:spPr>
          <a:xfrm rot="9000033">
            <a:off x="2605399" y="182250"/>
            <a:ext cx="479071" cy="389801"/>
          </a:xfrm>
          <a:custGeom>
            <a:avLst/>
            <a:gdLst/>
            <a:ahLst/>
            <a:cxnLst/>
            <a:rect l="l" t="t" r="r" b="b"/>
            <a:pathLst>
              <a:path w="8385" h="6822" extrusionOk="0">
                <a:moveTo>
                  <a:pt x="6100" y="5412"/>
                </a:moveTo>
                <a:cubicBezTo>
                  <a:pt x="8385" y="2725"/>
                  <a:pt x="1940" y="0"/>
                  <a:pt x="524" y="2496"/>
                </a:cubicBezTo>
                <a:cubicBezTo>
                  <a:pt x="1" y="3423"/>
                  <a:pt x="512" y="5528"/>
                  <a:pt x="1950" y="6257"/>
                </a:cubicBezTo>
                <a:cubicBezTo>
                  <a:pt x="3061" y="6821"/>
                  <a:pt x="4921" y="6297"/>
                  <a:pt x="6100" y="5412"/>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97" name="Google Shape;197;p28"/>
          <p:cNvPicPr preferRelativeResize="0"/>
          <p:nvPr/>
        </p:nvPicPr>
        <p:blipFill>
          <a:blip r:embed="rId4">
            <a:alphaModFix/>
          </a:blip>
          <a:stretch>
            <a:fillRect/>
          </a:stretch>
        </p:blipFill>
        <p:spPr>
          <a:xfrm>
            <a:off x="10824487" y="2400805"/>
            <a:ext cx="1313447" cy="1854235"/>
          </a:xfrm>
          <a:prstGeom prst="rect">
            <a:avLst/>
          </a:prstGeom>
          <a:noFill/>
          <a:ln>
            <a:noFill/>
          </a:ln>
        </p:spPr>
      </p:pic>
      <p:pic>
        <p:nvPicPr>
          <p:cNvPr id="198" name="Google Shape;198;p28"/>
          <p:cNvPicPr preferRelativeResize="0"/>
          <p:nvPr/>
        </p:nvPicPr>
        <p:blipFill>
          <a:blip r:embed="rId5">
            <a:alphaModFix/>
          </a:blip>
          <a:stretch>
            <a:fillRect/>
          </a:stretch>
        </p:blipFill>
        <p:spPr>
          <a:xfrm>
            <a:off x="9560664" y="3350899"/>
            <a:ext cx="1848773" cy="974037"/>
          </a:xfrm>
          <a:prstGeom prst="rect">
            <a:avLst/>
          </a:prstGeom>
          <a:noFill/>
          <a:ln>
            <a:noFill/>
          </a:ln>
        </p:spPr>
      </p:pic>
      <p:sp>
        <p:nvSpPr>
          <p:cNvPr id="199" name="Google Shape;199;p28"/>
          <p:cNvSpPr/>
          <p:nvPr/>
        </p:nvSpPr>
        <p:spPr>
          <a:xfrm rot="257312">
            <a:off x="11199066" y="3998359"/>
            <a:ext cx="1599745" cy="364792"/>
          </a:xfrm>
          <a:custGeom>
            <a:avLst/>
            <a:gdLst/>
            <a:ahLst/>
            <a:cxnLst/>
            <a:rect l="l" t="t" r="r" b="b"/>
            <a:pathLst>
              <a:path w="20673" h="4390" extrusionOk="0">
                <a:moveTo>
                  <a:pt x="20490" y="3765"/>
                </a:moveTo>
                <a:cubicBezTo>
                  <a:pt x="20398" y="3681"/>
                  <a:pt x="20300" y="3673"/>
                  <a:pt x="20224" y="3681"/>
                </a:cubicBezTo>
                <a:cubicBezTo>
                  <a:pt x="20249" y="3608"/>
                  <a:pt x="20261" y="3501"/>
                  <a:pt x="20202" y="3417"/>
                </a:cubicBezTo>
                <a:cubicBezTo>
                  <a:pt x="20138" y="3323"/>
                  <a:pt x="19995" y="3336"/>
                  <a:pt x="19897" y="3360"/>
                </a:cubicBezTo>
                <a:cubicBezTo>
                  <a:pt x="19925" y="3274"/>
                  <a:pt x="19932" y="3155"/>
                  <a:pt x="19831" y="3049"/>
                </a:cubicBezTo>
                <a:cubicBezTo>
                  <a:pt x="19737" y="2947"/>
                  <a:pt x="19637" y="2955"/>
                  <a:pt x="19567" y="2980"/>
                </a:cubicBezTo>
                <a:cubicBezTo>
                  <a:pt x="19567" y="2918"/>
                  <a:pt x="19545" y="2849"/>
                  <a:pt x="19463" y="2781"/>
                </a:cubicBezTo>
                <a:cubicBezTo>
                  <a:pt x="19383" y="2718"/>
                  <a:pt x="19304" y="2707"/>
                  <a:pt x="19240" y="2712"/>
                </a:cubicBezTo>
                <a:cubicBezTo>
                  <a:pt x="19293" y="2617"/>
                  <a:pt x="19340" y="2491"/>
                  <a:pt x="19261" y="2407"/>
                </a:cubicBezTo>
                <a:cubicBezTo>
                  <a:pt x="19218" y="2360"/>
                  <a:pt x="19166" y="2345"/>
                  <a:pt x="19117" y="2343"/>
                </a:cubicBezTo>
                <a:cubicBezTo>
                  <a:pt x="19205" y="2229"/>
                  <a:pt x="19289" y="2077"/>
                  <a:pt x="19179" y="2002"/>
                </a:cubicBezTo>
                <a:cubicBezTo>
                  <a:pt x="19107" y="1950"/>
                  <a:pt x="19033" y="1957"/>
                  <a:pt x="18974" y="1977"/>
                </a:cubicBezTo>
                <a:cubicBezTo>
                  <a:pt x="19007" y="1862"/>
                  <a:pt x="19011" y="1711"/>
                  <a:pt x="18851" y="1644"/>
                </a:cubicBezTo>
                <a:cubicBezTo>
                  <a:pt x="18741" y="1594"/>
                  <a:pt x="18653" y="1609"/>
                  <a:pt x="18587" y="1644"/>
                </a:cubicBezTo>
                <a:cubicBezTo>
                  <a:pt x="18618" y="1515"/>
                  <a:pt x="18626" y="1351"/>
                  <a:pt x="18508" y="1292"/>
                </a:cubicBezTo>
                <a:cubicBezTo>
                  <a:pt x="18422" y="1249"/>
                  <a:pt x="18319" y="1265"/>
                  <a:pt x="18236" y="1292"/>
                </a:cubicBezTo>
                <a:cubicBezTo>
                  <a:pt x="18256" y="1234"/>
                  <a:pt x="18258" y="1165"/>
                  <a:pt x="18217" y="1091"/>
                </a:cubicBezTo>
                <a:cubicBezTo>
                  <a:pt x="18158" y="972"/>
                  <a:pt x="18029" y="958"/>
                  <a:pt x="17939" y="962"/>
                </a:cubicBezTo>
                <a:cubicBezTo>
                  <a:pt x="17994" y="835"/>
                  <a:pt x="18045" y="606"/>
                  <a:pt x="17816" y="498"/>
                </a:cubicBezTo>
                <a:cubicBezTo>
                  <a:pt x="17634" y="410"/>
                  <a:pt x="17481" y="555"/>
                  <a:pt x="17380" y="692"/>
                </a:cubicBezTo>
                <a:cubicBezTo>
                  <a:pt x="17380" y="543"/>
                  <a:pt x="17337" y="377"/>
                  <a:pt x="17133" y="361"/>
                </a:cubicBezTo>
                <a:cubicBezTo>
                  <a:pt x="16918" y="346"/>
                  <a:pt x="16832" y="518"/>
                  <a:pt x="16795" y="664"/>
                </a:cubicBezTo>
                <a:cubicBezTo>
                  <a:pt x="16742" y="551"/>
                  <a:pt x="16650" y="432"/>
                  <a:pt x="16497" y="461"/>
                </a:cubicBezTo>
                <a:cubicBezTo>
                  <a:pt x="16337" y="492"/>
                  <a:pt x="16294" y="655"/>
                  <a:pt x="16290" y="794"/>
                </a:cubicBezTo>
                <a:cubicBezTo>
                  <a:pt x="16224" y="709"/>
                  <a:pt x="16130" y="635"/>
                  <a:pt x="16010" y="684"/>
                </a:cubicBezTo>
                <a:cubicBezTo>
                  <a:pt x="15866" y="743"/>
                  <a:pt x="15832" y="960"/>
                  <a:pt x="15823" y="1112"/>
                </a:cubicBezTo>
                <a:cubicBezTo>
                  <a:pt x="15795" y="1093"/>
                  <a:pt x="15758" y="1085"/>
                  <a:pt x="15709" y="1101"/>
                </a:cubicBezTo>
                <a:cubicBezTo>
                  <a:pt x="15627" y="1126"/>
                  <a:pt x="15586" y="1238"/>
                  <a:pt x="15566" y="1337"/>
                </a:cubicBezTo>
                <a:cubicBezTo>
                  <a:pt x="15514" y="1267"/>
                  <a:pt x="15435" y="1216"/>
                  <a:pt x="15312" y="1300"/>
                </a:cubicBezTo>
                <a:cubicBezTo>
                  <a:pt x="15191" y="1382"/>
                  <a:pt x="15167" y="1513"/>
                  <a:pt x="15169" y="1613"/>
                </a:cubicBezTo>
                <a:cubicBezTo>
                  <a:pt x="15105" y="1572"/>
                  <a:pt x="15013" y="1545"/>
                  <a:pt x="14892" y="1599"/>
                </a:cubicBezTo>
                <a:cubicBezTo>
                  <a:pt x="14749" y="1666"/>
                  <a:pt x="14749" y="1850"/>
                  <a:pt x="14778" y="2002"/>
                </a:cubicBezTo>
                <a:cubicBezTo>
                  <a:pt x="14737" y="1977"/>
                  <a:pt x="14688" y="1971"/>
                  <a:pt x="14633" y="1991"/>
                </a:cubicBezTo>
                <a:lnTo>
                  <a:pt x="14629" y="1993"/>
                </a:lnTo>
                <a:cubicBezTo>
                  <a:pt x="14561" y="2018"/>
                  <a:pt x="14514" y="2090"/>
                  <a:pt x="14485" y="2169"/>
                </a:cubicBezTo>
                <a:cubicBezTo>
                  <a:pt x="14475" y="2159"/>
                  <a:pt x="14463" y="2151"/>
                  <a:pt x="14446" y="2147"/>
                </a:cubicBezTo>
                <a:cubicBezTo>
                  <a:pt x="14381" y="2118"/>
                  <a:pt x="14307" y="2137"/>
                  <a:pt x="14248" y="2165"/>
                </a:cubicBezTo>
                <a:cubicBezTo>
                  <a:pt x="14281" y="2045"/>
                  <a:pt x="14299" y="1875"/>
                  <a:pt x="14168" y="1791"/>
                </a:cubicBezTo>
                <a:cubicBezTo>
                  <a:pt x="14058" y="1719"/>
                  <a:pt x="13951" y="1740"/>
                  <a:pt x="13878" y="1770"/>
                </a:cubicBezTo>
                <a:cubicBezTo>
                  <a:pt x="13904" y="1637"/>
                  <a:pt x="13912" y="1441"/>
                  <a:pt x="13737" y="1394"/>
                </a:cubicBezTo>
                <a:cubicBezTo>
                  <a:pt x="13622" y="1361"/>
                  <a:pt x="13520" y="1404"/>
                  <a:pt x="13442" y="1459"/>
                </a:cubicBezTo>
                <a:cubicBezTo>
                  <a:pt x="13462" y="1357"/>
                  <a:pt x="13450" y="1245"/>
                  <a:pt x="13329" y="1204"/>
                </a:cubicBezTo>
                <a:cubicBezTo>
                  <a:pt x="13213" y="1163"/>
                  <a:pt x="13096" y="1230"/>
                  <a:pt x="13020" y="1302"/>
                </a:cubicBezTo>
                <a:cubicBezTo>
                  <a:pt x="13018" y="1224"/>
                  <a:pt x="12990" y="1136"/>
                  <a:pt x="12898" y="1071"/>
                </a:cubicBezTo>
                <a:cubicBezTo>
                  <a:pt x="12789" y="995"/>
                  <a:pt x="12681" y="1040"/>
                  <a:pt x="12603" y="1097"/>
                </a:cubicBezTo>
                <a:cubicBezTo>
                  <a:pt x="12611" y="979"/>
                  <a:pt x="12572" y="829"/>
                  <a:pt x="12360" y="770"/>
                </a:cubicBezTo>
                <a:cubicBezTo>
                  <a:pt x="12151" y="715"/>
                  <a:pt x="11987" y="852"/>
                  <a:pt x="11885" y="972"/>
                </a:cubicBezTo>
                <a:cubicBezTo>
                  <a:pt x="11883" y="960"/>
                  <a:pt x="11883" y="944"/>
                  <a:pt x="11877" y="934"/>
                </a:cubicBezTo>
                <a:cubicBezTo>
                  <a:pt x="11862" y="870"/>
                  <a:pt x="11826" y="819"/>
                  <a:pt x="11781" y="788"/>
                </a:cubicBezTo>
                <a:cubicBezTo>
                  <a:pt x="11736" y="758"/>
                  <a:pt x="11682" y="739"/>
                  <a:pt x="11623" y="737"/>
                </a:cubicBezTo>
                <a:cubicBezTo>
                  <a:pt x="11535" y="733"/>
                  <a:pt x="11435" y="758"/>
                  <a:pt x="11343" y="809"/>
                </a:cubicBezTo>
                <a:cubicBezTo>
                  <a:pt x="11361" y="729"/>
                  <a:pt x="11361" y="666"/>
                  <a:pt x="11347" y="610"/>
                </a:cubicBezTo>
                <a:cubicBezTo>
                  <a:pt x="11335" y="551"/>
                  <a:pt x="11310" y="508"/>
                  <a:pt x="11273" y="477"/>
                </a:cubicBezTo>
                <a:cubicBezTo>
                  <a:pt x="11238" y="449"/>
                  <a:pt x="11193" y="432"/>
                  <a:pt x="11146" y="436"/>
                </a:cubicBezTo>
                <a:cubicBezTo>
                  <a:pt x="11081" y="438"/>
                  <a:pt x="11005" y="469"/>
                  <a:pt x="10927" y="524"/>
                </a:cubicBezTo>
                <a:cubicBezTo>
                  <a:pt x="10948" y="398"/>
                  <a:pt x="10946" y="226"/>
                  <a:pt x="10805" y="181"/>
                </a:cubicBezTo>
                <a:cubicBezTo>
                  <a:pt x="10707" y="146"/>
                  <a:pt x="10621" y="215"/>
                  <a:pt x="10555" y="297"/>
                </a:cubicBezTo>
                <a:cubicBezTo>
                  <a:pt x="10545" y="205"/>
                  <a:pt x="10502" y="115"/>
                  <a:pt x="10379" y="72"/>
                </a:cubicBezTo>
                <a:cubicBezTo>
                  <a:pt x="10228" y="21"/>
                  <a:pt x="10113" y="101"/>
                  <a:pt x="10042" y="187"/>
                </a:cubicBezTo>
                <a:cubicBezTo>
                  <a:pt x="10027" y="91"/>
                  <a:pt x="9974" y="1"/>
                  <a:pt x="9798" y="19"/>
                </a:cubicBezTo>
                <a:cubicBezTo>
                  <a:pt x="9612" y="40"/>
                  <a:pt x="9532" y="203"/>
                  <a:pt x="9499" y="338"/>
                </a:cubicBezTo>
                <a:cubicBezTo>
                  <a:pt x="9450" y="244"/>
                  <a:pt x="9371" y="150"/>
                  <a:pt x="9246" y="181"/>
                </a:cubicBezTo>
                <a:cubicBezTo>
                  <a:pt x="9096" y="218"/>
                  <a:pt x="9045" y="406"/>
                  <a:pt x="9033" y="533"/>
                </a:cubicBezTo>
                <a:cubicBezTo>
                  <a:pt x="8990" y="508"/>
                  <a:pt x="8920" y="498"/>
                  <a:pt x="8814" y="533"/>
                </a:cubicBezTo>
                <a:cubicBezTo>
                  <a:pt x="8661" y="584"/>
                  <a:pt x="8640" y="745"/>
                  <a:pt x="8652" y="870"/>
                </a:cubicBezTo>
                <a:cubicBezTo>
                  <a:pt x="8591" y="825"/>
                  <a:pt x="8501" y="790"/>
                  <a:pt x="8389" y="831"/>
                </a:cubicBezTo>
                <a:cubicBezTo>
                  <a:pt x="8227" y="889"/>
                  <a:pt x="8196" y="1097"/>
                  <a:pt x="8194" y="1238"/>
                </a:cubicBezTo>
                <a:cubicBezTo>
                  <a:pt x="8143" y="1200"/>
                  <a:pt x="8069" y="1169"/>
                  <a:pt x="7961" y="1183"/>
                </a:cubicBezTo>
                <a:cubicBezTo>
                  <a:pt x="7842" y="1198"/>
                  <a:pt x="7764" y="1277"/>
                  <a:pt x="7719" y="1353"/>
                </a:cubicBezTo>
                <a:cubicBezTo>
                  <a:pt x="7693" y="1279"/>
                  <a:pt x="7640" y="1208"/>
                  <a:pt x="7529" y="1224"/>
                </a:cubicBezTo>
                <a:cubicBezTo>
                  <a:pt x="7388" y="1240"/>
                  <a:pt x="7306" y="1392"/>
                  <a:pt x="7269" y="1492"/>
                </a:cubicBezTo>
                <a:cubicBezTo>
                  <a:pt x="7228" y="1453"/>
                  <a:pt x="7153" y="1425"/>
                  <a:pt x="7028" y="1455"/>
                </a:cubicBezTo>
                <a:cubicBezTo>
                  <a:pt x="6948" y="1476"/>
                  <a:pt x="6891" y="1521"/>
                  <a:pt x="6850" y="1568"/>
                </a:cubicBezTo>
                <a:cubicBezTo>
                  <a:pt x="6844" y="1421"/>
                  <a:pt x="6801" y="1259"/>
                  <a:pt x="6645" y="1230"/>
                </a:cubicBezTo>
                <a:cubicBezTo>
                  <a:pt x="6492" y="1204"/>
                  <a:pt x="6381" y="1257"/>
                  <a:pt x="6318" y="1306"/>
                </a:cubicBezTo>
                <a:cubicBezTo>
                  <a:pt x="6310" y="1116"/>
                  <a:pt x="6267" y="756"/>
                  <a:pt x="6044" y="756"/>
                </a:cubicBezTo>
                <a:cubicBezTo>
                  <a:pt x="5858" y="756"/>
                  <a:pt x="5729" y="903"/>
                  <a:pt x="5663" y="1003"/>
                </a:cubicBezTo>
                <a:cubicBezTo>
                  <a:pt x="5618" y="882"/>
                  <a:pt x="5524" y="702"/>
                  <a:pt x="5352" y="729"/>
                </a:cubicBezTo>
                <a:cubicBezTo>
                  <a:pt x="5197" y="756"/>
                  <a:pt x="5097" y="938"/>
                  <a:pt x="5045" y="1060"/>
                </a:cubicBezTo>
                <a:cubicBezTo>
                  <a:pt x="4998" y="960"/>
                  <a:pt x="4898" y="842"/>
                  <a:pt x="4696" y="899"/>
                </a:cubicBezTo>
                <a:cubicBezTo>
                  <a:pt x="4554" y="938"/>
                  <a:pt x="4481" y="1103"/>
                  <a:pt x="4442" y="1275"/>
                </a:cubicBezTo>
                <a:cubicBezTo>
                  <a:pt x="4405" y="1136"/>
                  <a:pt x="4338" y="1024"/>
                  <a:pt x="4217" y="1020"/>
                </a:cubicBezTo>
                <a:cubicBezTo>
                  <a:pt x="4072" y="1013"/>
                  <a:pt x="3982" y="1157"/>
                  <a:pt x="3930" y="1302"/>
                </a:cubicBezTo>
                <a:cubicBezTo>
                  <a:pt x="3898" y="1163"/>
                  <a:pt x="3816" y="1032"/>
                  <a:pt x="3628" y="1040"/>
                </a:cubicBezTo>
                <a:cubicBezTo>
                  <a:pt x="3374" y="1052"/>
                  <a:pt x="3276" y="1361"/>
                  <a:pt x="3241" y="1572"/>
                </a:cubicBezTo>
                <a:cubicBezTo>
                  <a:pt x="3171" y="1418"/>
                  <a:pt x="3036" y="1234"/>
                  <a:pt x="2824" y="1349"/>
                </a:cubicBezTo>
                <a:cubicBezTo>
                  <a:pt x="2635" y="1451"/>
                  <a:pt x="2609" y="1717"/>
                  <a:pt x="2621" y="1926"/>
                </a:cubicBezTo>
                <a:cubicBezTo>
                  <a:pt x="2519" y="1772"/>
                  <a:pt x="2351" y="1625"/>
                  <a:pt x="2120" y="1727"/>
                </a:cubicBezTo>
                <a:cubicBezTo>
                  <a:pt x="1848" y="1850"/>
                  <a:pt x="1885" y="2159"/>
                  <a:pt x="1950" y="2362"/>
                </a:cubicBezTo>
                <a:cubicBezTo>
                  <a:pt x="1852" y="2300"/>
                  <a:pt x="1709" y="2257"/>
                  <a:pt x="1555" y="2335"/>
                </a:cubicBezTo>
                <a:cubicBezTo>
                  <a:pt x="1351" y="2444"/>
                  <a:pt x="1367" y="2712"/>
                  <a:pt x="1400" y="2881"/>
                </a:cubicBezTo>
                <a:cubicBezTo>
                  <a:pt x="1297" y="2816"/>
                  <a:pt x="1125" y="2763"/>
                  <a:pt x="943" y="2902"/>
                </a:cubicBezTo>
                <a:cubicBezTo>
                  <a:pt x="753" y="3047"/>
                  <a:pt x="739" y="3333"/>
                  <a:pt x="759" y="3516"/>
                </a:cubicBezTo>
                <a:cubicBezTo>
                  <a:pt x="667" y="3428"/>
                  <a:pt x="524" y="3362"/>
                  <a:pt x="397" y="3561"/>
                </a:cubicBezTo>
                <a:cubicBezTo>
                  <a:pt x="227" y="3825"/>
                  <a:pt x="37" y="3982"/>
                  <a:pt x="23" y="3992"/>
                </a:cubicBezTo>
                <a:cubicBezTo>
                  <a:pt x="8" y="4003"/>
                  <a:pt x="0" y="4023"/>
                  <a:pt x="2" y="4048"/>
                </a:cubicBezTo>
                <a:cubicBezTo>
                  <a:pt x="8" y="4078"/>
                  <a:pt x="29" y="4099"/>
                  <a:pt x="51" y="4093"/>
                </a:cubicBezTo>
                <a:cubicBezTo>
                  <a:pt x="391" y="4031"/>
                  <a:pt x="538" y="4039"/>
                  <a:pt x="665" y="4050"/>
                </a:cubicBezTo>
                <a:cubicBezTo>
                  <a:pt x="749" y="4054"/>
                  <a:pt x="827" y="4060"/>
                  <a:pt x="943" y="4043"/>
                </a:cubicBezTo>
                <a:cubicBezTo>
                  <a:pt x="1091" y="4027"/>
                  <a:pt x="1207" y="4019"/>
                  <a:pt x="1340" y="4023"/>
                </a:cubicBezTo>
                <a:cubicBezTo>
                  <a:pt x="1471" y="4029"/>
                  <a:pt x="1619" y="4043"/>
                  <a:pt x="1829" y="4070"/>
                </a:cubicBezTo>
                <a:lnTo>
                  <a:pt x="1997" y="4093"/>
                </a:lnTo>
                <a:cubicBezTo>
                  <a:pt x="2423" y="4150"/>
                  <a:pt x="3000" y="4226"/>
                  <a:pt x="3296" y="4131"/>
                </a:cubicBezTo>
                <a:cubicBezTo>
                  <a:pt x="3458" y="4080"/>
                  <a:pt x="3746" y="4068"/>
                  <a:pt x="4129" y="4090"/>
                </a:cubicBezTo>
                <a:cubicBezTo>
                  <a:pt x="4514" y="4115"/>
                  <a:pt x="4990" y="4176"/>
                  <a:pt x="5526" y="4273"/>
                </a:cubicBezTo>
                <a:cubicBezTo>
                  <a:pt x="6177" y="4389"/>
                  <a:pt x="6893" y="4248"/>
                  <a:pt x="7464" y="4142"/>
                </a:cubicBezTo>
                <a:cubicBezTo>
                  <a:pt x="7834" y="4070"/>
                  <a:pt x="8143" y="4011"/>
                  <a:pt x="8323" y="4043"/>
                </a:cubicBezTo>
                <a:cubicBezTo>
                  <a:pt x="9154" y="4203"/>
                  <a:pt x="10240" y="4166"/>
                  <a:pt x="11314" y="4131"/>
                </a:cubicBezTo>
                <a:cubicBezTo>
                  <a:pt x="12102" y="4105"/>
                  <a:pt x="12881" y="4080"/>
                  <a:pt x="13544" y="4133"/>
                </a:cubicBezTo>
                <a:cubicBezTo>
                  <a:pt x="13790" y="4154"/>
                  <a:pt x="14072" y="4154"/>
                  <a:pt x="14359" y="4152"/>
                </a:cubicBezTo>
                <a:cubicBezTo>
                  <a:pt x="14825" y="4150"/>
                  <a:pt x="15300" y="4146"/>
                  <a:pt x="15611" y="4238"/>
                </a:cubicBezTo>
                <a:lnTo>
                  <a:pt x="15613" y="4242"/>
                </a:lnTo>
                <a:cubicBezTo>
                  <a:pt x="15989" y="4313"/>
                  <a:pt x="16707" y="4328"/>
                  <a:pt x="17464" y="4313"/>
                </a:cubicBezTo>
                <a:cubicBezTo>
                  <a:pt x="18547" y="4289"/>
                  <a:pt x="19711" y="4211"/>
                  <a:pt x="20077" y="4154"/>
                </a:cubicBezTo>
                <a:cubicBezTo>
                  <a:pt x="20322" y="4115"/>
                  <a:pt x="20613" y="4162"/>
                  <a:pt x="20615" y="4162"/>
                </a:cubicBezTo>
                <a:cubicBezTo>
                  <a:pt x="20621" y="4164"/>
                  <a:pt x="20623" y="4162"/>
                  <a:pt x="20629" y="4162"/>
                </a:cubicBezTo>
                <a:cubicBezTo>
                  <a:pt x="20652" y="4156"/>
                  <a:pt x="20666" y="4129"/>
                  <a:pt x="20664" y="4101"/>
                </a:cubicBezTo>
                <a:cubicBezTo>
                  <a:pt x="20672" y="4095"/>
                  <a:pt x="20650" y="3910"/>
                  <a:pt x="20490" y="3765"/>
                </a:cubicBezTo>
                <a:close/>
                <a:moveTo>
                  <a:pt x="14880" y="2198"/>
                </a:moveTo>
                <a:lnTo>
                  <a:pt x="14880" y="2198"/>
                </a:lnTo>
                <a:close/>
              </a:path>
            </a:pathLst>
          </a:custGeom>
          <a:solidFill>
            <a:srgbClr val="00261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00" name="Google Shape;200;p28"/>
          <p:cNvPicPr preferRelativeResize="0"/>
          <p:nvPr/>
        </p:nvPicPr>
        <p:blipFill>
          <a:blip r:embed="rId3">
            <a:alphaModFix/>
          </a:blip>
          <a:stretch>
            <a:fillRect/>
          </a:stretch>
        </p:blipFill>
        <p:spPr>
          <a:xfrm>
            <a:off x="5634601" y="88585"/>
            <a:ext cx="3460601" cy="833100"/>
          </a:xfrm>
          <a:prstGeom prst="rect">
            <a:avLst/>
          </a:prstGeom>
          <a:noFill/>
          <a:ln>
            <a:noFill/>
          </a:ln>
        </p:spPr>
      </p:pic>
      <p:pic>
        <p:nvPicPr>
          <p:cNvPr id="201" name="Google Shape;201;p28"/>
          <p:cNvPicPr preferRelativeResize="0"/>
          <p:nvPr/>
        </p:nvPicPr>
        <p:blipFill>
          <a:blip r:embed="rId6">
            <a:alphaModFix/>
          </a:blip>
          <a:stretch>
            <a:fillRect/>
          </a:stretch>
        </p:blipFill>
        <p:spPr>
          <a:xfrm>
            <a:off x="6740401" y="2973067"/>
            <a:ext cx="2820268" cy="3816900"/>
          </a:xfrm>
          <a:prstGeom prst="rect">
            <a:avLst/>
          </a:prstGeom>
          <a:noFill/>
          <a:ln>
            <a:noFill/>
          </a:ln>
        </p:spPr>
      </p:pic>
      <p:pic>
        <p:nvPicPr>
          <p:cNvPr id="202" name="Google Shape;202;p28"/>
          <p:cNvPicPr preferRelativeResize="0"/>
          <p:nvPr/>
        </p:nvPicPr>
        <p:blipFill>
          <a:blip r:embed="rId7">
            <a:alphaModFix/>
          </a:blip>
          <a:stretch>
            <a:fillRect/>
          </a:stretch>
        </p:blipFill>
        <p:spPr>
          <a:xfrm>
            <a:off x="-114238" y="5003768"/>
            <a:ext cx="9031345" cy="2032033"/>
          </a:xfrm>
          <a:prstGeom prst="rect">
            <a:avLst/>
          </a:prstGeom>
          <a:noFill/>
          <a:ln>
            <a:noFill/>
          </a:ln>
        </p:spPr>
      </p:pic>
      <p:sp>
        <p:nvSpPr>
          <p:cNvPr id="203" name="Google Shape;203;p28"/>
          <p:cNvSpPr/>
          <p:nvPr/>
        </p:nvSpPr>
        <p:spPr>
          <a:xfrm rot="5400000" flipH="1">
            <a:off x="8340539" y="3006273"/>
            <a:ext cx="1854221" cy="5849236"/>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1013193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4"/>
        <p:cNvGrpSpPr/>
        <p:nvPr/>
      </p:nvGrpSpPr>
      <p:grpSpPr>
        <a:xfrm>
          <a:off x="0" y="0"/>
          <a:ext cx="0" cy="0"/>
          <a:chOff x="0" y="0"/>
          <a:chExt cx="0" cy="0"/>
        </a:xfrm>
      </p:grpSpPr>
      <p:sp>
        <p:nvSpPr>
          <p:cNvPr id="205" name="Google Shape;205;p29"/>
          <p:cNvSpPr/>
          <p:nvPr/>
        </p:nvSpPr>
        <p:spPr>
          <a:xfrm rot="5400000" flipH="1">
            <a:off x="9580573" y="-411126"/>
            <a:ext cx="2200275" cy="3022633"/>
          </a:xfrm>
          <a:custGeom>
            <a:avLst/>
            <a:gdLst/>
            <a:ahLst/>
            <a:cxnLst/>
            <a:rect l="l" t="t" r="r" b="b"/>
            <a:pathLst>
              <a:path w="24921" h="34234" extrusionOk="0">
                <a:moveTo>
                  <a:pt x="1" y="1"/>
                </a:moveTo>
                <a:cubicBezTo>
                  <a:pt x="322" y="7272"/>
                  <a:pt x="2047" y="12141"/>
                  <a:pt x="11708" y="11532"/>
                </a:cubicBezTo>
                <a:cubicBezTo>
                  <a:pt x="15523" y="11292"/>
                  <a:pt x="16436" y="14101"/>
                  <a:pt x="15020" y="17598"/>
                </a:cubicBezTo>
                <a:cubicBezTo>
                  <a:pt x="12526" y="23744"/>
                  <a:pt x="9384" y="32054"/>
                  <a:pt x="24920" y="34233"/>
                </a:cubicBezTo>
                <a:lnTo>
                  <a:pt x="24920" y="1"/>
                </a:ln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06" name="Google Shape;206;p29"/>
          <p:cNvPicPr preferRelativeResize="0"/>
          <p:nvPr/>
        </p:nvPicPr>
        <p:blipFill>
          <a:blip r:embed="rId2">
            <a:alphaModFix/>
          </a:blip>
          <a:stretch>
            <a:fillRect/>
          </a:stretch>
        </p:blipFill>
        <p:spPr>
          <a:xfrm>
            <a:off x="-1900929" y="1004235"/>
            <a:ext cx="3273599" cy="788061"/>
          </a:xfrm>
          <a:prstGeom prst="rect">
            <a:avLst/>
          </a:prstGeom>
          <a:noFill/>
          <a:ln>
            <a:noFill/>
          </a:ln>
        </p:spPr>
      </p:pic>
      <p:pic>
        <p:nvPicPr>
          <p:cNvPr id="207" name="Google Shape;207;p29"/>
          <p:cNvPicPr preferRelativeResize="0"/>
          <p:nvPr/>
        </p:nvPicPr>
        <p:blipFill>
          <a:blip r:embed="rId3">
            <a:alphaModFix/>
          </a:blip>
          <a:stretch>
            <a:fillRect/>
          </a:stretch>
        </p:blipFill>
        <p:spPr>
          <a:xfrm>
            <a:off x="7445838" y="4810081"/>
            <a:ext cx="657996" cy="1668153"/>
          </a:xfrm>
          <a:prstGeom prst="rect">
            <a:avLst/>
          </a:prstGeom>
          <a:noFill/>
          <a:ln>
            <a:noFill/>
          </a:ln>
        </p:spPr>
      </p:pic>
      <p:pic>
        <p:nvPicPr>
          <p:cNvPr id="208" name="Google Shape;208;p29"/>
          <p:cNvPicPr preferRelativeResize="0"/>
          <p:nvPr/>
        </p:nvPicPr>
        <p:blipFill>
          <a:blip r:embed="rId3">
            <a:alphaModFix/>
          </a:blip>
          <a:stretch>
            <a:fillRect/>
          </a:stretch>
        </p:blipFill>
        <p:spPr>
          <a:xfrm>
            <a:off x="4090134" y="5131857"/>
            <a:ext cx="657996" cy="1668153"/>
          </a:xfrm>
          <a:prstGeom prst="rect">
            <a:avLst/>
          </a:prstGeom>
          <a:noFill/>
          <a:ln>
            <a:noFill/>
          </a:ln>
        </p:spPr>
      </p:pic>
      <p:pic>
        <p:nvPicPr>
          <p:cNvPr id="209" name="Google Shape;209;p29"/>
          <p:cNvPicPr preferRelativeResize="0"/>
          <p:nvPr/>
        </p:nvPicPr>
        <p:blipFill>
          <a:blip r:embed="rId3">
            <a:alphaModFix/>
          </a:blip>
          <a:stretch>
            <a:fillRect/>
          </a:stretch>
        </p:blipFill>
        <p:spPr>
          <a:xfrm>
            <a:off x="6538840" y="4603427"/>
            <a:ext cx="862581" cy="2186816"/>
          </a:xfrm>
          <a:prstGeom prst="rect">
            <a:avLst/>
          </a:prstGeom>
          <a:noFill/>
          <a:ln>
            <a:noFill/>
          </a:ln>
        </p:spPr>
      </p:pic>
      <p:pic>
        <p:nvPicPr>
          <p:cNvPr id="210" name="Google Shape;210;p29"/>
          <p:cNvPicPr preferRelativeResize="0"/>
          <p:nvPr/>
        </p:nvPicPr>
        <p:blipFill>
          <a:blip r:embed="rId3">
            <a:alphaModFix/>
          </a:blip>
          <a:stretch>
            <a:fillRect/>
          </a:stretch>
        </p:blipFill>
        <p:spPr>
          <a:xfrm>
            <a:off x="4781266" y="4672279"/>
            <a:ext cx="862581" cy="2186816"/>
          </a:xfrm>
          <a:prstGeom prst="rect">
            <a:avLst/>
          </a:prstGeom>
          <a:noFill/>
          <a:ln>
            <a:noFill/>
          </a:ln>
        </p:spPr>
      </p:pic>
      <p:pic>
        <p:nvPicPr>
          <p:cNvPr id="211" name="Google Shape;211;p29"/>
          <p:cNvPicPr preferRelativeResize="0"/>
          <p:nvPr/>
        </p:nvPicPr>
        <p:blipFill>
          <a:blip r:embed="rId4">
            <a:alphaModFix/>
          </a:blip>
          <a:stretch>
            <a:fillRect/>
          </a:stretch>
        </p:blipFill>
        <p:spPr>
          <a:xfrm>
            <a:off x="4657967" y="3077883"/>
            <a:ext cx="2891767" cy="4082436"/>
          </a:xfrm>
          <a:prstGeom prst="rect">
            <a:avLst/>
          </a:prstGeom>
          <a:noFill/>
          <a:ln>
            <a:noFill/>
          </a:ln>
        </p:spPr>
      </p:pic>
      <p:pic>
        <p:nvPicPr>
          <p:cNvPr id="212" name="Google Shape;212;p29"/>
          <p:cNvPicPr preferRelativeResize="0"/>
          <p:nvPr/>
        </p:nvPicPr>
        <p:blipFill>
          <a:blip r:embed="rId5">
            <a:alphaModFix/>
          </a:blip>
          <a:stretch>
            <a:fillRect/>
          </a:stretch>
        </p:blipFill>
        <p:spPr>
          <a:xfrm>
            <a:off x="5518434" y="5726733"/>
            <a:ext cx="6673565" cy="1501540"/>
          </a:xfrm>
          <a:prstGeom prst="rect">
            <a:avLst/>
          </a:prstGeom>
          <a:noFill/>
          <a:ln>
            <a:noFill/>
          </a:ln>
        </p:spPr>
      </p:pic>
      <p:pic>
        <p:nvPicPr>
          <p:cNvPr id="213" name="Google Shape;213;p29"/>
          <p:cNvPicPr preferRelativeResize="0"/>
          <p:nvPr/>
        </p:nvPicPr>
        <p:blipFill>
          <a:blip r:embed="rId6">
            <a:alphaModFix/>
          </a:blip>
          <a:stretch>
            <a:fillRect/>
          </a:stretch>
        </p:blipFill>
        <p:spPr>
          <a:xfrm>
            <a:off x="1" y="5895189"/>
            <a:ext cx="6263359" cy="1409243"/>
          </a:xfrm>
          <a:prstGeom prst="rect">
            <a:avLst/>
          </a:prstGeom>
          <a:noFill/>
          <a:ln>
            <a:noFill/>
          </a:ln>
        </p:spPr>
      </p:pic>
      <p:pic>
        <p:nvPicPr>
          <p:cNvPr id="214" name="Google Shape;214;p29"/>
          <p:cNvPicPr preferRelativeResize="0"/>
          <p:nvPr/>
        </p:nvPicPr>
        <p:blipFill>
          <a:blip r:embed="rId7">
            <a:alphaModFix/>
          </a:blip>
          <a:stretch>
            <a:fillRect/>
          </a:stretch>
        </p:blipFill>
        <p:spPr>
          <a:xfrm>
            <a:off x="10460516" y="5572533"/>
            <a:ext cx="1071299" cy="808415"/>
          </a:xfrm>
          <a:prstGeom prst="rect">
            <a:avLst/>
          </a:prstGeom>
          <a:noFill/>
          <a:ln>
            <a:noFill/>
          </a:ln>
        </p:spPr>
      </p:pic>
      <p:pic>
        <p:nvPicPr>
          <p:cNvPr id="215" name="Google Shape;215;p29"/>
          <p:cNvPicPr preferRelativeResize="0"/>
          <p:nvPr/>
        </p:nvPicPr>
        <p:blipFill>
          <a:blip r:embed="rId8">
            <a:alphaModFix/>
          </a:blip>
          <a:stretch>
            <a:fillRect/>
          </a:stretch>
        </p:blipFill>
        <p:spPr>
          <a:xfrm>
            <a:off x="1614100" y="5594933"/>
            <a:ext cx="993585" cy="763600"/>
          </a:xfrm>
          <a:prstGeom prst="rect">
            <a:avLst/>
          </a:prstGeom>
          <a:noFill/>
          <a:ln>
            <a:noFill/>
          </a:ln>
        </p:spPr>
      </p:pic>
      <p:sp>
        <p:nvSpPr>
          <p:cNvPr id="216" name="Google Shape;216;p29"/>
          <p:cNvSpPr/>
          <p:nvPr/>
        </p:nvSpPr>
        <p:spPr>
          <a:xfrm rot="-5400000">
            <a:off x="1040528" y="4522112"/>
            <a:ext cx="1398757" cy="3479747"/>
          </a:xfrm>
          <a:custGeom>
            <a:avLst/>
            <a:gdLst/>
            <a:ahLst/>
            <a:cxnLst/>
            <a:rect l="l" t="t" r="r" b="b"/>
            <a:pathLst>
              <a:path w="24830" h="46409" extrusionOk="0">
                <a:moveTo>
                  <a:pt x="23815" y="0"/>
                </a:moveTo>
                <a:lnTo>
                  <a:pt x="0" y="0"/>
                </a:lnTo>
                <a:lnTo>
                  <a:pt x="0" y="46408"/>
                </a:lnTo>
                <a:cubicBezTo>
                  <a:pt x="8919" y="42992"/>
                  <a:pt x="9966" y="38648"/>
                  <a:pt x="7423" y="29634"/>
                </a:cubicBezTo>
                <a:cubicBezTo>
                  <a:pt x="3384" y="15320"/>
                  <a:pt x="13174" y="18559"/>
                  <a:pt x="18602" y="14529"/>
                </a:cubicBezTo>
                <a:cubicBezTo>
                  <a:pt x="24030" y="10496"/>
                  <a:pt x="24830" y="4935"/>
                  <a:pt x="23815" y="0"/>
                </a:cubicBezTo>
                <a:close/>
              </a:path>
            </a:pathLst>
          </a:custGeom>
          <a:solidFill>
            <a:srgbClr val="4792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17" name="Google Shape;217;p29"/>
          <p:cNvPicPr preferRelativeResize="0"/>
          <p:nvPr/>
        </p:nvPicPr>
        <p:blipFill>
          <a:blip r:embed="rId2">
            <a:alphaModFix/>
          </a:blip>
          <a:stretch>
            <a:fillRect/>
          </a:stretch>
        </p:blipFill>
        <p:spPr>
          <a:xfrm>
            <a:off x="4486255" y="166035"/>
            <a:ext cx="3273599" cy="788061"/>
          </a:xfrm>
          <a:prstGeom prst="rect">
            <a:avLst/>
          </a:prstGeom>
          <a:noFill/>
          <a:ln>
            <a:noFill/>
          </a:ln>
        </p:spPr>
      </p:pic>
    </p:spTree>
    <p:extLst>
      <p:ext uri="{BB962C8B-B14F-4D97-AF65-F5344CB8AC3E}">
        <p14:creationId xmlns:p14="http://schemas.microsoft.com/office/powerpoint/2010/main" val="29499008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87960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1"/>
        <p:cNvGrpSpPr/>
        <p:nvPr/>
      </p:nvGrpSpPr>
      <p:grpSpPr>
        <a:xfrm>
          <a:off x="0" y="0"/>
          <a:ext cx="0" cy="0"/>
          <a:chOff x="0" y="0"/>
          <a:chExt cx="0" cy="0"/>
        </a:xfrm>
      </p:grpSpPr>
    </p:spTree>
    <p:extLst>
      <p:ext uri="{BB962C8B-B14F-4D97-AF65-F5344CB8AC3E}">
        <p14:creationId xmlns:p14="http://schemas.microsoft.com/office/powerpoint/2010/main" val="299784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27" name="Google Shape;127;p18"/>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28" name="Google Shape;128;p18"/>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29" name="Google Shape;129;p18"/>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4970382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960000" y="681367"/>
            <a:ext cx="102720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8004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04801" y="182034"/>
            <a:ext cx="2005543" cy="774700"/>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333"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32" name="Google Shape;132;p19"/>
          <p:cNvSpPr txBox="1">
            <a:spLocks noGrp="1"/>
          </p:cNvSpPr>
          <p:nvPr>
            <p:ph type="body" idx="1"/>
          </p:nvPr>
        </p:nvSpPr>
        <p:spPr>
          <a:xfrm>
            <a:off x="2383368" y="182034"/>
            <a:ext cx="3407833" cy="3902076"/>
          </a:xfrm>
          <a:prstGeom prst="rect">
            <a:avLst/>
          </a:prstGeom>
          <a:noFill/>
          <a:ln>
            <a:noFill/>
          </a:ln>
        </p:spPr>
        <p:txBody>
          <a:bodyPr spcFirstLastPara="1" wrap="square" lIns="45725" tIns="22850" rIns="45725" bIns="22850" anchor="t" anchorCtr="0">
            <a:normAutofit/>
          </a:bodyPr>
          <a:lstStyle>
            <a:lvl1pPr marL="609585" lvl="0" indent="-440256" algn="l">
              <a:spcBef>
                <a:spcPts val="400"/>
              </a:spcBef>
              <a:spcAft>
                <a:spcPts val="0"/>
              </a:spcAft>
              <a:buClr>
                <a:schemeClr val="dk1"/>
              </a:buClr>
              <a:buSzPts val="1600"/>
              <a:buChar char="•"/>
              <a:defRPr sz="2133"/>
            </a:lvl1pPr>
            <a:lvl2pPr marL="1219170" lvl="1" indent="-423323" algn="l">
              <a:spcBef>
                <a:spcPts val="400"/>
              </a:spcBef>
              <a:spcAft>
                <a:spcPts val="0"/>
              </a:spcAft>
              <a:buClr>
                <a:schemeClr val="dk1"/>
              </a:buClr>
              <a:buSzPts val="1400"/>
              <a:buChar char="–"/>
              <a:defRPr sz="1867"/>
            </a:lvl2pPr>
            <a:lvl3pPr marL="1828754" lvl="2" indent="-406390" algn="l">
              <a:spcBef>
                <a:spcPts val="267"/>
              </a:spcBef>
              <a:spcAft>
                <a:spcPts val="0"/>
              </a:spcAft>
              <a:buClr>
                <a:schemeClr val="dk1"/>
              </a:buClr>
              <a:buSzPts val="1200"/>
              <a:buChar char="•"/>
              <a:defRPr sz="1600"/>
            </a:lvl3pPr>
            <a:lvl4pPr marL="2438339" lvl="3" indent="-389457" algn="l">
              <a:spcBef>
                <a:spcPts val="267"/>
              </a:spcBef>
              <a:spcAft>
                <a:spcPts val="0"/>
              </a:spcAft>
              <a:buClr>
                <a:schemeClr val="dk1"/>
              </a:buClr>
              <a:buSzPts val="1000"/>
              <a:buChar char="–"/>
              <a:defRPr sz="1333"/>
            </a:lvl4pPr>
            <a:lvl5pPr marL="3047924" lvl="4" indent="-389457" algn="l">
              <a:spcBef>
                <a:spcPts val="267"/>
              </a:spcBef>
              <a:spcAft>
                <a:spcPts val="0"/>
              </a:spcAft>
              <a:buClr>
                <a:schemeClr val="dk1"/>
              </a:buClr>
              <a:buSzPts val="1000"/>
              <a:buChar char="»"/>
              <a:defRPr sz="1333"/>
            </a:lvl5pPr>
            <a:lvl6pPr marL="3657509" lvl="5" indent="-389457" algn="l">
              <a:spcBef>
                <a:spcPts val="267"/>
              </a:spcBef>
              <a:spcAft>
                <a:spcPts val="0"/>
              </a:spcAft>
              <a:buClr>
                <a:schemeClr val="dk1"/>
              </a:buClr>
              <a:buSzPts val="1000"/>
              <a:buChar char="•"/>
              <a:defRPr sz="1333"/>
            </a:lvl6pPr>
            <a:lvl7pPr marL="4267093" lvl="6" indent="-389457" algn="l">
              <a:spcBef>
                <a:spcPts val="267"/>
              </a:spcBef>
              <a:spcAft>
                <a:spcPts val="0"/>
              </a:spcAft>
              <a:buClr>
                <a:schemeClr val="dk1"/>
              </a:buClr>
              <a:buSzPts val="1000"/>
              <a:buChar char="•"/>
              <a:defRPr sz="1333"/>
            </a:lvl7pPr>
            <a:lvl8pPr marL="4876678" lvl="7" indent="-389457" algn="l">
              <a:spcBef>
                <a:spcPts val="267"/>
              </a:spcBef>
              <a:spcAft>
                <a:spcPts val="0"/>
              </a:spcAft>
              <a:buClr>
                <a:schemeClr val="dk1"/>
              </a:buClr>
              <a:buSzPts val="1000"/>
              <a:buChar char="•"/>
              <a:defRPr sz="1333"/>
            </a:lvl8pPr>
            <a:lvl9pPr marL="5486263" lvl="8" indent="-389457" algn="l">
              <a:spcBef>
                <a:spcPts val="267"/>
              </a:spcBef>
              <a:spcAft>
                <a:spcPts val="0"/>
              </a:spcAft>
              <a:buClr>
                <a:schemeClr val="dk1"/>
              </a:buClr>
              <a:buSzPts val="1000"/>
              <a:buChar char="•"/>
              <a:defRPr sz="1333"/>
            </a:lvl9pPr>
          </a:lstStyle>
          <a:p>
            <a:pPr lvl="0"/>
            <a:r>
              <a:rPr lang="en-US"/>
              <a:t>Click to edit Master text styles</a:t>
            </a:r>
          </a:p>
        </p:txBody>
      </p:sp>
      <p:sp>
        <p:nvSpPr>
          <p:cNvPr id="133" name="Google Shape;133;p19"/>
          <p:cNvSpPr txBox="1">
            <a:spLocks noGrp="1"/>
          </p:cNvSpPr>
          <p:nvPr>
            <p:ph type="body" idx="2"/>
          </p:nvPr>
        </p:nvSpPr>
        <p:spPr>
          <a:xfrm>
            <a:off x="304801" y="956733"/>
            <a:ext cx="2005543" cy="3127376"/>
          </a:xfrm>
          <a:prstGeom prst="rect">
            <a:avLst/>
          </a:prstGeom>
          <a:noFill/>
          <a:ln>
            <a:noFill/>
          </a:ln>
        </p:spPr>
        <p:txBody>
          <a:bodyPr spcFirstLastPara="1" wrap="square" lIns="45725" tIns="22850" rIns="45725" bIns="22850" anchor="t" anchorCtr="0">
            <a:normAutofit/>
          </a:bodyPr>
          <a:lstStyle>
            <a:lvl1pPr marL="609585" lvl="0" indent="-304792" algn="l">
              <a:spcBef>
                <a:spcPts val="133"/>
              </a:spcBef>
              <a:spcAft>
                <a:spcPts val="0"/>
              </a:spcAft>
              <a:buClr>
                <a:schemeClr val="dk1"/>
              </a:buClr>
              <a:buSzPts val="700"/>
              <a:buNone/>
              <a:defRPr sz="933"/>
            </a:lvl1pPr>
            <a:lvl2pPr marL="1219170" lvl="1" indent="-304792" algn="l">
              <a:spcBef>
                <a:spcPts val="133"/>
              </a:spcBef>
              <a:spcAft>
                <a:spcPts val="0"/>
              </a:spcAft>
              <a:buClr>
                <a:schemeClr val="dk1"/>
              </a:buClr>
              <a:buSzPts val="600"/>
              <a:buNone/>
              <a:defRPr sz="800"/>
            </a:lvl2pPr>
            <a:lvl3pPr marL="1828754" lvl="2" indent="-304792" algn="l">
              <a:spcBef>
                <a:spcPts val="133"/>
              </a:spcBef>
              <a:spcAft>
                <a:spcPts val="0"/>
              </a:spcAft>
              <a:buClr>
                <a:schemeClr val="dk1"/>
              </a:buClr>
              <a:buSzPts val="500"/>
              <a:buNone/>
              <a:defRPr sz="667"/>
            </a:lvl3pPr>
            <a:lvl4pPr marL="2438339" lvl="3" indent="-304792" algn="l">
              <a:spcBef>
                <a:spcPts val="133"/>
              </a:spcBef>
              <a:spcAft>
                <a:spcPts val="0"/>
              </a:spcAft>
              <a:buClr>
                <a:schemeClr val="dk1"/>
              </a:buClr>
              <a:buSzPts val="500"/>
              <a:buNone/>
              <a:defRPr sz="667"/>
            </a:lvl4pPr>
            <a:lvl5pPr marL="3047924" lvl="4" indent="-304792" algn="l">
              <a:spcBef>
                <a:spcPts val="133"/>
              </a:spcBef>
              <a:spcAft>
                <a:spcPts val="0"/>
              </a:spcAft>
              <a:buClr>
                <a:schemeClr val="dk1"/>
              </a:buClr>
              <a:buSzPts val="500"/>
              <a:buNone/>
              <a:defRPr sz="667"/>
            </a:lvl5pPr>
            <a:lvl6pPr marL="3657509" lvl="5" indent="-304792" algn="l">
              <a:spcBef>
                <a:spcPts val="133"/>
              </a:spcBef>
              <a:spcAft>
                <a:spcPts val="0"/>
              </a:spcAft>
              <a:buClr>
                <a:schemeClr val="dk1"/>
              </a:buClr>
              <a:buSzPts val="500"/>
              <a:buNone/>
              <a:defRPr sz="667"/>
            </a:lvl6pPr>
            <a:lvl7pPr marL="4267093" lvl="6" indent="-304792" algn="l">
              <a:spcBef>
                <a:spcPts val="133"/>
              </a:spcBef>
              <a:spcAft>
                <a:spcPts val="0"/>
              </a:spcAft>
              <a:buClr>
                <a:schemeClr val="dk1"/>
              </a:buClr>
              <a:buSzPts val="500"/>
              <a:buNone/>
              <a:defRPr sz="667"/>
            </a:lvl7pPr>
            <a:lvl8pPr marL="4876678" lvl="7" indent="-304792" algn="l">
              <a:spcBef>
                <a:spcPts val="133"/>
              </a:spcBef>
              <a:spcAft>
                <a:spcPts val="0"/>
              </a:spcAft>
              <a:buClr>
                <a:schemeClr val="dk1"/>
              </a:buClr>
              <a:buSzPts val="500"/>
              <a:buNone/>
              <a:defRPr sz="667"/>
            </a:lvl8pPr>
            <a:lvl9pPr marL="5486263" lvl="8" indent="-304792" algn="l">
              <a:spcBef>
                <a:spcPts val="133"/>
              </a:spcBef>
              <a:spcAft>
                <a:spcPts val="0"/>
              </a:spcAft>
              <a:buClr>
                <a:schemeClr val="dk1"/>
              </a:buClr>
              <a:buSzPts val="500"/>
              <a:buNone/>
              <a:defRPr sz="667"/>
            </a:lvl9pPr>
          </a:lstStyle>
          <a:p>
            <a:pPr lvl="0"/>
            <a:r>
              <a:rPr lang="en-US"/>
              <a:t>Click to edit Master text styles</a:t>
            </a:r>
          </a:p>
        </p:txBody>
      </p:sp>
      <p:sp>
        <p:nvSpPr>
          <p:cNvPr id="134" name="Google Shape;134;p19"/>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35" name="Google Shape;135;p19"/>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36" name="Google Shape;136;p19"/>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3023025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1194859" y="3200401"/>
            <a:ext cx="3657600" cy="3778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333"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r>
              <a:rPr lang="en-US"/>
              <a:t>Click to edit Master title style</a:t>
            </a:r>
            <a:endParaRPr/>
          </a:p>
        </p:txBody>
      </p:sp>
      <p:sp>
        <p:nvSpPr>
          <p:cNvPr id="139" name="Google Shape;139;p20"/>
          <p:cNvSpPr>
            <a:spLocks noGrp="1"/>
          </p:cNvSpPr>
          <p:nvPr>
            <p:ph type="pic" idx="2"/>
          </p:nvPr>
        </p:nvSpPr>
        <p:spPr>
          <a:xfrm>
            <a:off x="1194859" y="408517"/>
            <a:ext cx="3657600" cy="2743200"/>
          </a:xfrm>
          <a:prstGeom prst="rect">
            <a:avLst/>
          </a:prstGeom>
          <a:noFill/>
          <a:ln>
            <a:noFill/>
          </a:ln>
        </p:spPr>
      </p:sp>
      <p:sp>
        <p:nvSpPr>
          <p:cNvPr id="140" name="Google Shape;140;p20"/>
          <p:cNvSpPr txBox="1">
            <a:spLocks noGrp="1"/>
          </p:cNvSpPr>
          <p:nvPr>
            <p:ph type="body" idx="1"/>
          </p:nvPr>
        </p:nvSpPr>
        <p:spPr>
          <a:xfrm>
            <a:off x="1194859" y="3578226"/>
            <a:ext cx="3657600" cy="536575"/>
          </a:xfrm>
          <a:prstGeom prst="rect">
            <a:avLst/>
          </a:prstGeom>
          <a:noFill/>
          <a:ln>
            <a:noFill/>
          </a:ln>
        </p:spPr>
        <p:txBody>
          <a:bodyPr spcFirstLastPara="1" wrap="square" lIns="45725" tIns="22850" rIns="45725" bIns="22850" anchor="t" anchorCtr="0">
            <a:normAutofit/>
          </a:bodyPr>
          <a:lstStyle>
            <a:lvl1pPr marL="609585" lvl="0" indent="-304792" algn="l">
              <a:spcBef>
                <a:spcPts val="133"/>
              </a:spcBef>
              <a:spcAft>
                <a:spcPts val="0"/>
              </a:spcAft>
              <a:buClr>
                <a:schemeClr val="dk1"/>
              </a:buClr>
              <a:buSzPts val="700"/>
              <a:buNone/>
              <a:defRPr sz="933"/>
            </a:lvl1pPr>
            <a:lvl2pPr marL="1219170" lvl="1" indent="-304792" algn="l">
              <a:spcBef>
                <a:spcPts val="133"/>
              </a:spcBef>
              <a:spcAft>
                <a:spcPts val="0"/>
              </a:spcAft>
              <a:buClr>
                <a:schemeClr val="dk1"/>
              </a:buClr>
              <a:buSzPts val="600"/>
              <a:buNone/>
              <a:defRPr sz="800"/>
            </a:lvl2pPr>
            <a:lvl3pPr marL="1828754" lvl="2" indent="-304792" algn="l">
              <a:spcBef>
                <a:spcPts val="133"/>
              </a:spcBef>
              <a:spcAft>
                <a:spcPts val="0"/>
              </a:spcAft>
              <a:buClr>
                <a:schemeClr val="dk1"/>
              </a:buClr>
              <a:buSzPts val="500"/>
              <a:buNone/>
              <a:defRPr sz="667"/>
            </a:lvl3pPr>
            <a:lvl4pPr marL="2438339" lvl="3" indent="-304792" algn="l">
              <a:spcBef>
                <a:spcPts val="133"/>
              </a:spcBef>
              <a:spcAft>
                <a:spcPts val="0"/>
              </a:spcAft>
              <a:buClr>
                <a:schemeClr val="dk1"/>
              </a:buClr>
              <a:buSzPts val="500"/>
              <a:buNone/>
              <a:defRPr sz="667"/>
            </a:lvl4pPr>
            <a:lvl5pPr marL="3047924" lvl="4" indent="-304792" algn="l">
              <a:spcBef>
                <a:spcPts val="133"/>
              </a:spcBef>
              <a:spcAft>
                <a:spcPts val="0"/>
              </a:spcAft>
              <a:buClr>
                <a:schemeClr val="dk1"/>
              </a:buClr>
              <a:buSzPts val="500"/>
              <a:buNone/>
              <a:defRPr sz="667"/>
            </a:lvl5pPr>
            <a:lvl6pPr marL="3657509" lvl="5" indent="-304792" algn="l">
              <a:spcBef>
                <a:spcPts val="133"/>
              </a:spcBef>
              <a:spcAft>
                <a:spcPts val="0"/>
              </a:spcAft>
              <a:buClr>
                <a:schemeClr val="dk1"/>
              </a:buClr>
              <a:buSzPts val="500"/>
              <a:buNone/>
              <a:defRPr sz="667"/>
            </a:lvl6pPr>
            <a:lvl7pPr marL="4267093" lvl="6" indent="-304792" algn="l">
              <a:spcBef>
                <a:spcPts val="133"/>
              </a:spcBef>
              <a:spcAft>
                <a:spcPts val="0"/>
              </a:spcAft>
              <a:buClr>
                <a:schemeClr val="dk1"/>
              </a:buClr>
              <a:buSzPts val="500"/>
              <a:buNone/>
              <a:defRPr sz="667"/>
            </a:lvl7pPr>
            <a:lvl8pPr marL="4876678" lvl="7" indent="-304792" algn="l">
              <a:spcBef>
                <a:spcPts val="133"/>
              </a:spcBef>
              <a:spcAft>
                <a:spcPts val="0"/>
              </a:spcAft>
              <a:buClr>
                <a:schemeClr val="dk1"/>
              </a:buClr>
              <a:buSzPts val="500"/>
              <a:buNone/>
              <a:defRPr sz="667"/>
            </a:lvl8pPr>
            <a:lvl9pPr marL="5486263" lvl="8" indent="-304792" algn="l">
              <a:spcBef>
                <a:spcPts val="133"/>
              </a:spcBef>
              <a:spcAft>
                <a:spcPts val="0"/>
              </a:spcAft>
              <a:buClr>
                <a:schemeClr val="dk1"/>
              </a:buClr>
              <a:buSzPts val="500"/>
              <a:buNone/>
              <a:defRPr sz="667"/>
            </a:lvl9pPr>
          </a:lstStyle>
          <a:p>
            <a:pPr lvl="0"/>
            <a:r>
              <a:rPr lang="en-US"/>
              <a:t>Click to edit Master text styles</a:t>
            </a:r>
          </a:p>
        </p:txBody>
      </p:sp>
      <p:sp>
        <p:nvSpPr>
          <p:cNvPr id="141" name="Google Shape;141;p20"/>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fld id="{EED1C14C-A143-42F5-B247-D0E800131009}" type="datetimeFigureOut">
              <a:rPr lang="en-US" smtClean="0"/>
              <a:t>10/18/2023</a:t>
            </a:fld>
            <a:endParaRPr lang="en-US"/>
          </a:p>
        </p:txBody>
      </p:sp>
      <p:sp>
        <p:nvSpPr>
          <p:cNvPr id="142" name="Google Shape;142;p20"/>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lang="en-US"/>
          </a:p>
        </p:txBody>
      </p:sp>
      <p:sp>
        <p:nvSpPr>
          <p:cNvPr id="143" name="Google Shape;143;p20"/>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113864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5.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83" name="Google Shape;83;p11"/>
          <p:cNvSpPr txBox="1">
            <a:spLocks noGrp="1"/>
          </p:cNvSpPr>
          <p:nvPr>
            <p:ph type="body" idx="1"/>
          </p:nvPr>
        </p:nvSpPr>
        <p:spPr>
          <a:xfrm>
            <a:off x="304800" y="1066800"/>
            <a:ext cx="5486400" cy="3017309"/>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4" name="Google Shape;84;p11"/>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9pPr>
          </a:lstStyle>
          <a:p>
            <a:fld id="{EED1C14C-A143-42F5-B247-D0E800131009}" type="datetimeFigureOut">
              <a:rPr lang="en-US" smtClean="0"/>
              <a:t>10/18/2023</a:t>
            </a:fld>
            <a:endParaRPr lang="en-US"/>
          </a:p>
        </p:txBody>
      </p:sp>
      <p:sp>
        <p:nvSpPr>
          <p:cNvPr id="85" name="Google Shape;85;p11"/>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9pPr>
          </a:lstStyle>
          <a:p>
            <a:endParaRPr lang="en-US"/>
          </a:p>
        </p:txBody>
      </p:sp>
      <p:sp>
        <p:nvSpPr>
          <p:cNvPr id="86" name="Google Shape;86;p11"/>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227994571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b="1">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Josefin Slab"/>
              <a:buChar char="○"/>
              <a:defRPr>
                <a:solidFill>
                  <a:schemeClr val="dk2"/>
                </a:solidFill>
                <a:latin typeface="Josefin Slab"/>
                <a:ea typeface="Josefin Slab"/>
                <a:cs typeface="Josefin Slab"/>
                <a:sym typeface="Josefin Slab"/>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2729487"/>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304800" y="183092"/>
            <a:ext cx="5486400" cy="7620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83" name="Google Shape;83;p11"/>
          <p:cNvSpPr txBox="1">
            <a:spLocks noGrp="1"/>
          </p:cNvSpPr>
          <p:nvPr>
            <p:ph type="body" idx="1"/>
          </p:nvPr>
        </p:nvSpPr>
        <p:spPr>
          <a:xfrm>
            <a:off x="304800" y="1066800"/>
            <a:ext cx="5486400" cy="3017309"/>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4" name="Google Shape;84;p11"/>
          <p:cNvSpPr txBox="1">
            <a:spLocks noGrp="1"/>
          </p:cNvSpPr>
          <p:nvPr>
            <p:ph type="dt" idx="10"/>
          </p:nvPr>
        </p:nvSpPr>
        <p:spPr>
          <a:xfrm>
            <a:off x="304800" y="4237568"/>
            <a:ext cx="1422400" cy="243417"/>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9pPr>
          </a:lstStyle>
          <a:p>
            <a:fld id="{EED1C14C-A143-42F5-B247-D0E800131009}" type="datetimeFigureOut">
              <a:rPr lang="en-US" smtClean="0"/>
              <a:t>10/18/2023</a:t>
            </a:fld>
            <a:endParaRPr lang="en-US"/>
          </a:p>
        </p:txBody>
      </p:sp>
      <p:sp>
        <p:nvSpPr>
          <p:cNvPr id="85" name="Google Shape;85;p11"/>
          <p:cNvSpPr txBox="1">
            <a:spLocks noGrp="1"/>
          </p:cNvSpPr>
          <p:nvPr>
            <p:ph type="ftr" idx="11"/>
          </p:nvPr>
        </p:nvSpPr>
        <p:spPr>
          <a:xfrm>
            <a:off x="2082800" y="4237568"/>
            <a:ext cx="1930400" cy="243417"/>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1200" b="0" i="0" u="none" strike="noStrike" cap="none">
                <a:solidFill>
                  <a:schemeClr val="dk1"/>
                </a:solidFill>
                <a:latin typeface="Calibri"/>
                <a:ea typeface="Calibri"/>
                <a:cs typeface="Calibri"/>
                <a:sym typeface="Calibri"/>
              </a:defRPr>
            </a:lvl9pPr>
          </a:lstStyle>
          <a:p>
            <a:endParaRPr lang="en-US"/>
          </a:p>
        </p:txBody>
      </p:sp>
      <p:sp>
        <p:nvSpPr>
          <p:cNvPr id="86" name="Google Shape;86;p11"/>
          <p:cNvSpPr txBox="1">
            <a:spLocks noGrp="1"/>
          </p:cNvSpPr>
          <p:nvPr>
            <p:ph type="sldNum" idx="12"/>
          </p:nvPr>
        </p:nvSpPr>
        <p:spPr>
          <a:xfrm>
            <a:off x="4368800" y="4237568"/>
            <a:ext cx="1422400" cy="243417"/>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5B03D32D-F1BC-4E9C-97E1-36CFF5B22341}" type="slidenum">
              <a:rPr lang="en-US" smtClean="0"/>
              <a:t>‹#›</a:t>
            </a:fld>
            <a:endParaRPr lang="en-US"/>
          </a:p>
        </p:txBody>
      </p:sp>
    </p:spTree>
    <p:extLst>
      <p:ext uri="{BB962C8B-B14F-4D97-AF65-F5344CB8AC3E}">
        <p14:creationId xmlns:p14="http://schemas.microsoft.com/office/powerpoint/2010/main" val="1743835756"/>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b="1">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Josefin Slab"/>
              <a:buChar char="○"/>
              <a:defRPr>
                <a:solidFill>
                  <a:schemeClr val="dk2"/>
                </a:solidFill>
                <a:latin typeface="Josefin Slab"/>
                <a:ea typeface="Josefin Slab"/>
                <a:cs typeface="Josefin Slab"/>
                <a:sym typeface="Josefin Slab"/>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919909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569740157"/>
      </p:ext>
    </p:extLst>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50" r:id="rId21"/>
    <p:sldLayoutId id="2147483751" r:id="rId22"/>
    <p:sldLayoutId id="2147483752" r:id="rId23"/>
    <p:sldLayoutId id="2147483753" r:id="rId24"/>
    <p:sldLayoutId id="2147483754" r:id="rId25"/>
    <p:sldLayoutId id="2147483755" r:id="rId26"/>
    <p:sldLayoutId id="2147483756" r:id="rId27"/>
    <p:sldLayoutId id="2147483760"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0" name="Google Shape;220;p3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15746980"/>
      </p:ext>
    </p:extLst>
  </p:cSld>
  <p:clrMap bg1="lt1" tx1="dk1" bg2="dk2" tx2="lt2" accent1="accent1" accent2="accent2" accent3="accent3" accent4="accent4" accent5="accent5" accent6="accent6" hlink="hlink" folHlink="folHlink"/>
  <p:sldLayoutIdLst>
    <p:sldLayoutId id="2147483758" r:id="rId1"/>
    <p:sldLayoutId id="214748375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3.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61.xml"/><Relationship Id="rId7" Type="http://schemas.openxmlformats.org/officeDocument/2006/relationships/image" Target="../media/image5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slideLayout" Target="../slideLayouts/slideLayout49.xml"/><Relationship Id="rId21" Type="http://schemas.openxmlformats.org/officeDocument/2006/relationships/image" Target="../media/image33.png"/><Relationship Id="rId34"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hyperlink" Target="https://muralco.typeform.com/to/CiqaHVat?typeform-source=app.mural.co" TargetMode="External"/><Relationship Id="rId33" Type="http://schemas.openxmlformats.org/officeDocument/2006/relationships/image" Target="../media/image41.png"/><Relationship Id="rId2" Type="http://schemas.openxmlformats.org/officeDocument/2006/relationships/audio" Target="../media/media5.m4a"/><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hyperlink" Target="https://app.mural.co/template/6a062671-89ee-4b76-9409-2603d8b098be/ca270343-1d54-4952-9d8c-fbc303ffd0f2" TargetMode="External"/><Relationship Id="rId1" Type="http://schemas.microsoft.com/office/2007/relationships/media" Target="../media/media5.m4a"/><Relationship Id="rId6" Type="http://schemas.openxmlformats.org/officeDocument/2006/relationships/image" Target="../media/image19.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0.png"/><Relationship Id="rId5"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hyperlink" Target="https://app.mural.co/template/b7114010-3a67-4d63-a51d-6f2cedc9633f/c1b465ab-57af-4624-8faf-ebb312edc0eb" TargetMode="External"/><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39.png"/><Relationship Id="rId4" Type="http://schemas.openxmlformats.org/officeDocument/2006/relationships/hyperlink" Target="https://app.mural.co/template/e5a93b7b-49f2-48c9-afd7-a635d860eba6/93f1b98d-b2d2-4695-8e85-7e9c0d2fd9b9" TargetMode="External"/><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hyperlink" Target="https://app.mural.co/template/e95f612a-f72a-4772-bc48-545aaa04e0c9/984865a6-0a96-4472-a48d-47639307b3ca" TargetMode="External"/><Relationship Id="rId30" Type="http://schemas.openxmlformats.org/officeDocument/2006/relationships/image" Target="../media/image38.png"/><Relationship Id="rId8" Type="http://schemas.openxmlformats.org/officeDocument/2006/relationships/hyperlink" Target="https://support.mural.co/en/articles/2113740-facilitation-superpower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D4D67D-76E6-BA85-2D58-BE8D441E6EBE}"/>
              </a:ext>
            </a:extLst>
          </p:cNvPr>
          <p:cNvSpPr txBox="1"/>
          <p:nvPr/>
        </p:nvSpPr>
        <p:spPr>
          <a:xfrm>
            <a:off x="229790" y="1674911"/>
            <a:ext cx="9214247" cy="1200329"/>
          </a:xfrm>
          <a:prstGeom prst="rect">
            <a:avLst/>
          </a:prstGeom>
          <a:noFill/>
        </p:spPr>
        <p:txBody>
          <a:bodyPr wrap="square">
            <a:spAutoFit/>
          </a:bodyPr>
          <a:lstStyle/>
          <a:p>
            <a:pPr>
              <a:lnSpc>
                <a:spcPct val="200000"/>
              </a:lnSpc>
            </a:pPr>
            <a:r>
              <a:rPr lang="en-IN" sz="2400" b="1" dirty="0">
                <a:solidFill>
                  <a:schemeClr val="bg2"/>
                </a:solidFill>
                <a:latin typeface="Bauhaus 93" panose="04030905020B02020C02" pitchFamily="82" charset="0"/>
              </a:rPr>
              <a:t>I N D I A’ S    A G R I C U L T U R A L  </a:t>
            </a:r>
          </a:p>
          <a:p>
            <a:r>
              <a:rPr lang="en-IN" sz="2400" b="1" dirty="0">
                <a:solidFill>
                  <a:schemeClr val="bg2"/>
                </a:solidFill>
                <a:latin typeface="Bauhaus 93" panose="04030905020B02020C02" pitchFamily="82" charset="0"/>
              </a:rPr>
              <a:t>C R O P    </a:t>
            </a:r>
            <a:r>
              <a:rPr lang="en-IN" sz="2400" b="1" dirty="0" err="1">
                <a:solidFill>
                  <a:schemeClr val="bg2"/>
                </a:solidFill>
                <a:latin typeface="Bauhaus 93" panose="04030905020B02020C02" pitchFamily="82" charset="0"/>
              </a:rPr>
              <a:t>P</a:t>
            </a:r>
            <a:r>
              <a:rPr lang="en-IN" sz="2400" b="1" dirty="0">
                <a:solidFill>
                  <a:schemeClr val="bg2"/>
                </a:solidFill>
                <a:latin typeface="Bauhaus 93" panose="04030905020B02020C02" pitchFamily="82" charset="0"/>
              </a:rPr>
              <a:t> R O D U C T I O N   A N A L Y S I S ( 1 9 9 7 -  2 0 2 1 )</a:t>
            </a:r>
          </a:p>
        </p:txBody>
      </p:sp>
      <p:pic>
        <p:nvPicPr>
          <p:cNvPr id="10" name="Audio 9">
            <a:hlinkClick r:id="" action="ppaction://media"/>
            <a:extLst>
              <a:ext uri="{FF2B5EF4-FFF2-40B4-BE49-F238E27FC236}">
                <a16:creationId xmlns:a16="http://schemas.microsoft.com/office/drawing/2014/main" id="{4194E3DA-939F-3019-2A69-A420EA1B953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70669389"/>
      </p:ext>
    </p:extLst>
  </p:cSld>
  <p:clrMapOvr>
    <a:masterClrMapping/>
  </p:clrMapOvr>
  <mc:AlternateContent xmlns:mc="http://schemas.openxmlformats.org/markup-compatibility/2006">
    <mc:Choice xmlns:p14="http://schemas.microsoft.com/office/powerpoint/2010/main" Requires="p14">
      <p:transition spd="slow" p14:dur="2000" advTm="34741"/>
    </mc:Choice>
    <mc:Fallback>
      <p:transition spd="slow" advTm="34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Sheet 5">
            <a:extLst>
              <a:ext uri="{FF2B5EF4-FFF2-40B4-BE49-F238E27FC236}">
                <a16:creationId xmlns:a16="http://schemas.microsoft.com/office/drawing/2014/main" id="{2DDAAAEC-B832-4401-AE9E-2A5B166ED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088" y="1419225"/>
            <a:ext cx="7691438" cy="4657316"/>
          </a:xfrm>
          <a:prstGeom prst="rect">
            <a:avLst/>
          </a:prstGeom>
        </p:spPr>
      </p:pic>
      <p:pic>
        <p:nvPicPr>
          <p:cNvPr id="2" name="Audio 1">
            <a:hlinkClick r:id="" action="ppaction://media"/>
            <a:extLst>
              <a:ext uri="{FF2B5EF4-FFF2-40B4-BE49-F238E27FC236}">
                <a16:creationId xmlns:a16="http://schemas.microsoft.com/office/drawing/2014/main" id="{1BABD832-D2C1-CE5C-4756-CA3F09F591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5284"/>
    </mc:Choice>
    <mc:Fallback>
      <p:transition spd="slow" advTm="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Dashboard 1">
            <a:extLst>
              <a:ext uri="{FF2B5EF4-FFF2-40B4-BE49-F238E27FC236}">
                <a16:creationId xmlns:a16="http://schemas.microsoft.com/office/drawing/2014/main" id="{C8B83F69-6478-4F62-937A-A285E7D5B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25" y="1135379"/>
            <a:ext cx="9915525" cy="5379720"/>
          </a:xfrm>
          <a:prstGeom prst="rect">
            <a:avLst/>
          </a:prstGeom>
        </p:spPr>
      </p:pic>
      <p:pic>
        <p:nvPicPr>
          <p:cNvPr id="3" name="Audio 2">
            <a:hlinkClick r:id="" action="ppaction://media"/>
            <a:extLst>
              <a:ext uri="{FF2B5EF4-FFF2-40B4-BE49-F238E27FC236}">
                <a16:creationId xmlns:a16="http://schemas.microsoft.com/office/drawing/2014/main" id="{F34087C3-31E6-D8F6-BDCF-000ADC318D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7034"/>
    </mc:Choice>
    <mc:Fallback>
      <p:transition spd="slow" advTm="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descr="Story 11">
            <a:extLst>
              <a:ext uri="{FF2B5EF4-FFF2-40B4-BE49-F238E27FC236}">
                <a16:creationId xmlns:a16="http://schemas.microsoft.com/office/drawing/2014/main" id="{5D0D492D-B36A-47F2-A340-BF40BCF95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558" y="502444"/>
            <a:ext cx="3270208" cy="2605088"/>
          </a:xfrm>
          <a:prstGeom prst="rect">
            <a:avLst/>
          </a:prstGeom>
        </p:spPr>
      </p:pic>
      <p:pic>
        <p:nvPicPr>
          <p:cNvPr id="3" name="slide9" descr="Story 12">
            <a:extLst>
              <a:ext uri="{FF2B5EF4-FFF2-40B4-BE49-F238E27FC236}">
                <a16:creationId xmlns:a16="http://schemas.microsoft.com/office/drawing/2014/main" id="{7FB22186-5D95-CF44-695E-8BF9AC51DC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514" y="663178"/>
            <a:ext cx="3643311" cy="2605088"/>
          </a:xfrm>
          <a:prstGeom prst="rect">
            <a:avLst/>
          </a:prstGeom>
        </p:spPr>
      </p:pic>
      <p:pic>
        <p:nvPicPr>
          <p:cNvPr id="4" name="slide10" descr="Story 13">
            <a:extLst>
              <a:ext uri="{FF2B5EF4-FFF2-40B4-BE49-F238E27FC236}">
                <a16:creationId xmlns:a16="http://schemas.microsoft.com/office/drawing/2014/main" id="{670A63CE-8CB5-062E-40F6-B61E32123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2773" y="663178"/>
            <a:ext cx="4201237" cy="2605088"/>
          </a:xfrm>
          <a:prstGeom prst="rect">
            <a:avLst/>
          </a:prstGeom>
        </p:spPr>
      </p:pic>
      <p:pic>
        <p:nvPicPr>
          <p:cNvPr id="5" name="slide11" descr="Story 14">
            <a:extLst>
              <a:ext uri="{FF2B5EF4-FFF2-40B4-BE49-F238E27FC236}">
                <a16:creationId xmlns:a16="http://schemas.microsoft.com/office/drawing/2014/main" id="{24186388-A35D-7F4C-93B2-C158CA2163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959" y="3429000"/>
            <a:ext cx="3270207" cy="3289120"/>
          </a:xfrm>
          <a:prstGeom prst="rect">
            <a:avLst/>
          </a:prstGeom>
        </p:spPr>
      </p:pic>
      <p:pic>
        <p:nvPicPr>
          <p:cNvPr id="6" name="slide12" descr="Story 21">
            <a:extLst>
              <a:ext uri="{FF2B5EF4-FFF2-40B4-BE49-F238E27FC236}">
                <a16:creationId xmlns:a16="http://schemas.microsoft.com/office/drawing/2014/main" id="{1D0CE313-BD3D-DDFE-CF66-B29533CA49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3764" y="3351955"/>
            <a:ext cx="3504430" cy="3325069"/>
          </a:xfrm>
          <a:prstGeom prst="rect">
            <a:avLst/>
          </a:prstGeom>
        </p:spPr>
      </p:pic>
      <p:sp>
        <p:nvSpPr>
          <p:cNvPr id="9" name="TextBox 8">
            <a:extLst>
              <a:ext uri="{FF2B5EF4-FFF2-40B4-BE49-F238E27FC236}">
                <a16:creationId xmlns:a16="http://schemas.microsoft.com/office/drawing/2014/main" id="{6D1F3EE5-1B6A-7E59-A0E5-02E9B6169749}"/>
              </a:ext>
            </a:extLst>
          </p:cNvPr>
          <p:cNvSpPr txBox="1"/>
          <p:nvPr/>
        </p:nvSpPr>
        <p:spPr>
          <a:xfrm>
            <a:off x="5395912" y="150680"/>
            <a:ext cx="5691188" cy="369332"/>
          </a:xfrm>
          <a:prstGeom prst="rect">
            <a:avLst/>
          </a:prstGeom>
          <a:noFill/>
        </p:spPr>
        <p:txBody>
          <a:bodyPr wrap="square" rtlCol="0">
            <a:spAutoFit/>
          </a:bodyPr>
          <a:lstStyle/>
          <a:p>
            <a:r>
              <a:rPr lang="en-IN" sz="1800" b="1" dirty="0">
                <a:solidFill>
                  <a:schemeClr val="bg2"/>
                </a:solidFill>
                <a:latin typeface="Bauhaus 93" panose="04030905020B02020C02" pitchFamily="82" charset="0"/>
              </a:rPr>
              <a:t>S T O R Y</a:t>
            </a:r>
          </a:p>
        </p:txBody>
      </p:sp>
      <p:pic>
        <p:nvPicPr>
          <p:cNvPr id="10" name="Audio 9">
            <a:hlinkClick r:id="" action="ppaction://media"/>
            <a:extLst>
              <a:ext uri="{FF2B5EF4-FFF2-40B4-BE49-F238E27FC236}">
                <a16:creationId xmlns:a16="http://schemas.microsoft.com/office/drawing/2014/main" id="{0F8C1EA4-736F-7ECC-3620-A1C84854CA9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6139"/>
    </mc:Choice>
    <mc:Fallback>
      <p:transition spd="slow" advTm="6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C48499-4CA8-6A72-2DC6-902B83A62B00}"/>
              </a:ext>
            </a:extLst>
          </p:cNvPr>
          <p:cNvSpPr txBox="1"/>
          <p:nvPr/>
        </p:nvSpPr>
        <p:spPr>
          <a:xfrm>
            <a:off x="1146572" y="1492273"/>
            <a:ext cx="10793016" cy="2996911"/>
          </a:xfrm>
          <a:prstGeom prst="rect">
            <a:avLst/>
          </a:prstGeom>
          <a:noFill/>
        </p:spPr>
        <p:txBody>
          <a:bodyPr wrap="square">
            <a:spAutoFit/>
          </a:bodyPr>
          <a:lstStyle/>
          <a:p>
            <a:pPr>
              <a:lnSpc>
                <a:spcPct val="150000"/>
              </a:lnSpc>
            </a:pPr>
            <a:r>
              <a:rPr lang="en-GB" sz="1600" b="1" dirty="0">
                <a:solidFill>
                  <a:schemeClr val="bg2"/>
                </a:solidFill>
                <a:latin typeface="Bahnschrift" panose="020B0502040204020203" pitchFamily="34" charset="0"/>
              </a:rPr>
              <a:t>The agricultural sector is of vital importance for the region. It is undergoing a process of transition to a market economy, with substantial changes in the social, legal, structural, productive and supply set-ups, as is the case with all other sectors of the economy. These changes have been accompanied by a decline in agricultural production for most countries, and have affected also the national seed supply sectors of the region.</a:t>
            </a:r>
          </a:p>
          <a:p>
            <a:pPr>
              <a:lnSpc>
                <a:spcPct val="150000"/>
              </a:lnSpc>
            </a:pPr>
            <a:endParaRPr lang="en-GB" sz="1600" b="1" dirty="0">
              <a:solidFill>
                <a:schemeClr val="bg2"/>
              </a:solidFill>
              <a:latin typeface="Bahnschrift" panose="020B0502040204020203" pitchFamily="34" charset="0"/>
            </a:endParaRPr>
          </a:p>
          <a:p>
            <a:pPr>
              <a:lnSpc>
                <a:spcPct val="150000"/>
              </a:lnSpc>
            </a:pPr>
            <a:r>
              <a:rPr lang="en-GB" sz="1600" b="1" dirty="0">
                <a:solidFill>
                  <a:schemeClr val="bg2"/>
                </a:solidFill>
                <a:latin typeface="Bahnschrift" panose="020B0502040204020203" pitchFamily="34" charset="0"/>
              </a:rPr>
              <a:t>Indian economy as it contributes about 17% to the total GDP and provides employment to over 60% of the population.</a:t>
            </a:r>
          </a:p>
          <a:p>
            <a:pPr>
              <a:lnSpc>
                <a:spcPct val="150000"/>
              </a:lnSpc>
            </a:pPr>
            <a:endParaRPr lang="en-GB" sz="1600" b="1" dirty="0">
              <a:solidFill>
                <a:schemeClr val="bg2"/>
              </a:solidFill>
              <a:latin typeface="Bahnschrift" panose="020B0502040204020203" pitchFamily="34" charset="0"/>
            </a:endParaRPr>
          </a:p>
          <a:p>
            <a:pPr>
              <a:lnSpc>
                <a:spcPct val="150000"/>
              </a:lnSpc>
            </a:pPr>
            <a:r>
              <a:rPr lang="en-GB" sz="1600" b="1" dirty="0">
                <a:solidFill>
                  <a:schemeClr val="bg2"/>
                </a:solidFill>
                <a:latin typeface="Bahnschrift" panose="020B0502040204020203" pitchFamily="34" charset="0"/>
              </a:rPr>
              <a:t>In future our government try  to increase  the agricultural participants in GDP….</a:t>
            </a:r>
          </a:p>
        </p:txBody>
      </p:sp>
      <p:sp>
        <p:nvSpPr>
          <p:cNvPr id="6" name="TextBox 5">
            <a:extLst>
              <a:ext uri="{FF2B5EF4-FFF2-40B4-BE49-F238E27FC236}">
                <a16:creationId xmlns:a16="http://schemas.microsoft.com/office/drawing/2014/main" id="{9A07AB59-847E-F827-50E0-17772260F127}"/>
              </a:ext>
            </a:extLst>
          </p:cNvPr>
          <p:cNvSpPr txBox="1"/>
          <p:nvPr/>
        </p:nvSpPr>
        <p:spPr>
          <a:xfrm>
            <a:off x="4580335" y="815280"/>
            <a:ext cx="6950868" cy="400110"/>
          </a:xfrm>
          <a:prstGeom prst="rect">
            <a:avLst/>
          </a:prstGeom>
          <a:noFill/>
        </p:spPr>
        <p:txBody>
          <a:bodyPr wrap="square">
            <a:spAutoFit/>
          </a:bodyPr>
          <a:lstStyle/>
          <a:p>
            <a:r>
              <a:rPr lang="en-IN" sz="2000" b="1" dirty="0">
                <a:solidFill>
                  <a:schemeClr val="bg2"/>
                </a:solidFill>
                <a:latin typeface="Bauhaus 93" panose="04030905020B02020C02" pitchFamily="82" charset="0"/>
              </a:rPr>
              <a:t>C O N C L U S I O N</a:t>
            </a:r>
          </a:p>
        </p:txBody>
      </p:sp>
      <p:pic>
        <p:nvPicPr>
          <p:cNvPr id="7" name="Audio 6">
            <a:hlinkClick r:id="" action="ppaction://media"/>
            <a:extLst>
              <a:ext uri="{FF2B5EF4-FFF2-40B4-BE49-F238E27FC236}">
                <a16:creationId xmlns:a16="http://schemas.microsoft.com/office/drawing/2014/main" id="{44DE5383-E9E4-1482-A682-153E27FD479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52250993"/>
      </p:ext>
    </p:extLst>
  </p:cSld>
  <p:clrMapOvr>
    <a:masterClrMapping/>
  </p:clrMapOvr>
  <mc:AlternateContent xmlns:mc="http://schemas.openxmlformats.org/markup-compatibility/2006">
    <mc:Choice xmlns:p14="http://schemas.microsoft.com/office/powerpoint/2010/main" Requires="p14">
      <p:transition spd="slow" p14:dur="2000" advTm="55398"/>
    </mc:Choice>
    <mc:Fallback>
      <p:transition spd="slow" advTm="55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E2384A8-F6B9-6A9D-DA5A-20BBE80F0743}"/>
              </a:ext>
            </a:extLst>
          </p:cNvPr>
          <p:cNvSpPr txBox="1"/>
          <p:nvPr/>
        </p:nvSpPr>
        <p:spPr>
          <a:xfrm>
            <a:off x="1303734" y="1784449"/>
            <a:ext cx="9211866" cy="4104906"/>
          </a:xfrm>
          <a:prstGeom prst="rect">
            <a:avLst/>
          </a:prstGeom>
          <a:noFill/>
        </p:spPr>
        <p:txBody>
          <a:bodyPr wrap="square">
            <a:spAutoFit/>
          </a:bodyPr>
          <a:lstStyle/>
          <a:p>
            <a:pPr>
              <a:lnSpc>
                <a:spcPct val="150000"/>
              </a:lnSpc>
            </a:pPr>
            <a:r>
              <a:rPr lang="en-GB" sz="1600" b="1" dirty="0">
                <a:solidFill>
                  <a:schemeClr val="bg2"/>
                </a:solidFill>
                <a:latin typeface="Bahnschrift" panose="020B0502040204020203" pitchFamily="34" charset="0"/>
              </a:rPr>
              <a:t>This report delves into the captivating realm of India's agricultural cultivation, providing a comprehensive visual exploration of key aspects and trends in the agricultural sector. Through the visual representations, readers can gain valuable insights into crop production, seasonal variations, regional distribution, and overall production trends. These visualizations enable intuitive analysis, allowing stakeholder to uncover patterns, identify areas of growth or concern, and make data-driven decisions.</a:t>
            </a:r>
          </a:p>
          <a:p>
            <a:pPr>
              <a:lnSpc>
                <a:spcPct val="150000"/>
              </a:lnSpc>
            </a:pPr>
            <a:endParaRPr lang="en-GB" sz="1600" b="1" dirty="0">
              <a:solidFill>
                <a:schemeClr val="bg2"/>
              </a:solidFill>
              <a:latin typeface="Bahnschrift" panose="020B0502040204020203" pitchFamily="34" charset="0"/>
            </a:endParaRPr>
          </a:p>
          <a:p>
            <a:pPr>
              <a:lnSpc>
                <a:spcPct val="150000"/>
              </a:lnSpc>
            </a:pPr>
            <a:r>
              <a:rPr lang="en-GB" sz="1600" b="1" dirty="0">
                <a:solidFill>
                  <a:schemeClr val="bg2"/>
                </a:solidFill>
                <a:latin typeface="Bahnschrift" panose="020B0502040204020203" pitchFamily="34" charset="0"/>
              </a:rPr>
              <a:t>By harnessing the power of Tableau, this report not only presents the data in a visually appealing manner but also provides an interactive experience for readers to explore the intricacies of India's agricultural cultivation. To Extract the Insights from the data and put the data in the form of visualizations, Dashboards and Story we employed Tableau tool.</a:t>
            </a:r>
          </a:p>
        </p:txBody>
      </p:sp>
      <p:sp>
        <p:nvSpPr>
          <p:cNvPr id="14" name="TextBox 13">
            <a:extLst>
              <a:ext uri="{FF2B5EF4-FFF2-40B4-BE49-F238E27FC236}">
                <a16:creationId xmlns:a16="http://schemas.microsoft.com/office/drawing/2014/main" id="{D640F9E5-570C-E7B4-0413-557C13A43140}"/>
              </a:ext>
            </a:extLst>
          </p:cNvPr>
          <p:cNvSpPr txBox="1"/>
          <p:nvPr/>
        </p:nvSpPr>
        <p:spPr>
          <a:xfrm>
            <a:off x="3457575" y="833592"/>
            <a:ext cx="6696074" cy="400110"/>
          </a:xfrm>
          <a:prstGeom prst="rect">
            <a:avLst/>
          </a:prstGeom>
          <a:noFill/>
        </p:spPr>
        <p:txBody>
          <a:bodyPr wrap="square">
            <a:spAutoFit/>
          </a:bodyPr>
          <a:lstStyle/>
          <a:p>
            <a:r>
              <a:rPr lang="en-IN" sz="2000" b="1" dirty="0">
                <a:solidFill>
                  <a:schemeClr val="bg2"/>
                </a:solidFill>
                <a:latin typeface="Bauhaus 93" panose="04030905020B02020C02" pitchFamily="82" charset="0"/>
              </a:rPr>
              <a:t>P R O J E C T    D E S C R I P T I O N</a:t>
            </a:r>
          </a:p>
        </p:txBody>
      </p:sp>
      <p:pic>
        <p:nvPicPr>
          <p:cNvPr id="15" name="Audio 14">
            <a:hlinkClick r:id="" action="ppaction://media"/>
            <a:extLst>
              <a:ext uri="{FF2B5EF4-FFF2-40B4-BE49-F238E27FC236}">
                <a16:creationId xmlns:a16="http://schemas.microsoft.com/office/drawing/2014/main" id="{F7F1B527-1CC7-B7DE-92CA-C196D42E94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65725414"/>
      </p:ext>
    </p:extLst>
  </p:cSld>
  <p:clrMapOvr>
    <a:masterClrMapping/>
  </p:clrMapOvr>
  <mc:AlternateContent xmlns:mc="http://schemas.openxmlformats.org/markup-compatibility/2006">
    <mc:Choice xmlns:p14="http://schemas.microsoft.com/office/powerpoint/2010/main" Requires="p14">
      <p:transition spd="slow" p14:dur="2000" advTm="5599"/>
    </mc:Choice>
    <mc:Fallback>
      <p:transition spd="slow" advTm="5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CE28C-B4FB-F4D2-D7B3-AF97DD2CD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157538"/>
            <a:ext cx="4967287"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52DE11-C14D-1EBA-2F14-7375E07DB811}"/>
              </a:ext>
            </a:extLst>
          </p:cNvPr>
          <p:cNvSpPr txBox="1"/>
          <p:nvPr/>
        </p:nvSpPr>
        <p:spPr>
          <a:xfrm>
            <a:off x="1585911" y="1603475"/>
            <a:ext cx="6096000" cy="400110"/>
          </a:xfrm>
          <a:prstGeom prst="rect">
            <a:avLst/>
          </a:prstGeom>
          <a:noFill/>
        </p:spPr>
        <p:txBody>
          <a:bodyPr wrap="square">
            <a:spAutoFit/>
          </a:bodyPr>
          <a:lstStyle/>
          <a:p>
            <a:r>
              <a:rPr lang="en-IN" sz="2000" b="1" dirty="0">
                <a:solidFill>
                  <a:schemeClr val="bg2"/>
                </a:solidFill>
                <a:latin typeface="Bauhaus 93" panose="04030905020B02020C02" pitchFamily="82" charset="0"/>
              </a:rPr>
              <a:t>T E C H N I C A L    A R C H I T E C T U R E </a:t>
            </a:r>
          </a:p>
        </p:txBody>
      </p:sp>
      <p:pic>
        <p:nvPicPr>
          <p:cNvPr id="8" name="Audio 7">
            <a:hlinkClick r:id="" action="ppaction://media"/>
            <a:extLst>
              <a:ext uri="{FF2B5EF4-FFF2-40B4-BE49-F238E27FC236}">
                <a16:creationId xmlns:a16="http://schemas.microsoft.com/office/drawing/2014/main" id="{EE6F6434-3535-91E6-3806-81BFD86AB7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35084568"/>
      </p:ext>
    </p:extLst>
  </p:cSld>
  <p:clrMapOvr>
    <a:masterClrMapping/>
  </p:clrMapOvr>
  <mc:AlternateContent xmlns:mc="http://schemas.openxmlformats.org/markup-compatibility/2006">
    <mc:Choice xmlns:p14="http://schemas.microsoft.com/office/powerpoint/2010/main" Requires="p14">
      <p:transition spd="slow" p14:dur="2000" advTm="920"/>
    </mc:Choice>
    <mc:Fallback>
      <p:transition spd="slow" advTm="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90623" y="3913319"/>
            <a:ext cx="1207065" cy="587288"/>
          </a:xfrm>
          <a:prstGeom prst="rect">
            <a:avLst/>
          </a:prstGeom>
          <a:solidFill>
            <a:srgbClr val="D8C7FF"/>
          </a:solidFill>
        </p:spPr>
        <p:txBody>
          <a:bodyPr vert="horz" wrap="square" lIns="0" tIns="95527" rIns="0" bIns="0" rtlCol="0">
            <a:spAutoFit/>
          </a:bodyPr>
          <a:lstStyle/>
          <a:p>
            <a:pPr marL="16461" marR="197105">
              <a:lnSpc>
                <a:spcPct val="101200"/>
              </a:lnSpc>
              <a:spcBef>
                <a:spcPts val="752"/>
              </a:spcBef>
            </a:pPr>
            <a:r>
              <a:rPr sz="853" spc="-20" dirty="0">
                <a:latin typeface="Trebuchet MS"/>
                <a:cs typeface="Trebuchet MS"/>
              </a:rPr>
              <a:t>Agricultural </a:t>
            </a:r>
            <a:r>
              <a:rPr sz="853" spc="-19" dirty="0">
                <a:latin typeface="Trebuchet MS"/>
                <a:cs typeface="Trebuchet MS"/>
              </a:rPr>
              <a:t> </a:t>
            </a:r>
            <a:r>
              <a:rPr sz="853" spc="17" dirty="0">
                <a:latin typeface="Trebuchet MS"/>
                <a:cs typeface="Trebuchet MS"/>
              </a:rPr>
              <a:t>encompasses  </a:t>
            </a:r>
            <a:r>
              <a:rPr sz="853" spc="-2" dirty="0">
                <a:latin typeface="Trebuchet MS"/>
                <a:cs typeface="Trebuchet MS"/>
              </a:rPr>
              <a:t>crop </a:t>
            </a:r>
            <a:r>
              <a:rPr sz="853" spc="5" dirty="0">
                <a:latin typeface="Trebuchet MS"/>
                <a:cs typeface="Trebuchet MS"/>
              </a:rPr>
              <a:t>and </a:t>
            </a:r>
            <a:r>
              <a:rPr sz="853" spc="7" dirty="0">
                <a:latin typeface="Trebuchet MS"/>
                <a:cs typeface="Trebuchet MS"/>
              </a:rPr>
              <a:t> </a:t>
            </a:r>
            <a:r>
              <a:rPr sz="853" spc="-12" dirty="0">
                <a:latin typeface="Trebuchet MS"/>
                <a:cs typeface="Trebuchet MS"/>
              </a:rPr>
              <a:t>livestock </a:t>
            </a:r>
            <a:r>
              <a:rPr sz="853" spc="-10" dirty="0">
                <a:latin typeface="Trebuchet MS"/>
                <a:cs typeface="Trebuchet MS"/>
              </a:rPr>
              <a:t> production</a:t>
            </a:r>
            <a:endParaRPr sz="853">
              <a:latin typeface="Trebuchet MS"/>
              <a:cs typeface="Trebuchet MS"/>
            </a:endParaRPr>
          </a:p>
        </p:txBody>
      </p:sp>
      <p:sp>
        <p:nvSpPr>
          <p:cNvPr id="3" name="object 3"/>
          <p:cNvSpPr txBox="1"/>
          <p:nvPr/>
        </p:nvSpPr>
        <p:spPr>
          <a:xfrm>
            <a:off x="1776415" y="4962712"/>
            <a:ext cx="1368527" cy="722748"/>
          </a:xfrm>
          <a:prstGeom prst="rect">
            <a:avLst/>
          </a:prstGeom>
          <a:solidFill>
            <a:srgbClr val="D8C7FF"/>
          </a:solidFill>
        </p:spPr>
        <p:txBody>
          <a:bodyPr vert="horz" wrap="square" lIns="0" tIns="34008" rIns="0" bIns="0" rtlCol="0">
            <a:spAutoFit/>
          </a:bodyPr>
          <a:lstStyle/>
          <a:p>
            <a:pPr marL="16461" marR="36172">
              <a:lnSpc>
                <a:spcPct val="102299"/>
              </a:lnSpc>
              <a:spcBef>
                <a:spcPts val="268"/>
              </a:spcBef>
            </a:pPr>
            <a:r>
              <a:rPr sz="955" spc="-12" dirty="0">
                <a:latin typeface="Trebuchet MS"/>
                <a:cs typeface="Trebuchet MS"/>
              </a:rPr>
              <a:t>Agriculture </a:t>
            </a:r>
            <a:r>
              <a:rPr sz="955" spc="22" dirty="0">
                <a:latin typeface="Trebuchet MS"/>
                <a:cs typeface="Trebuchet MS"/>
              </a:rPr>
              <a:t>was </a:t>
            </a:r>
            <a:r>
              <a:rPr sz="955" spc="24" dirty="0">
                <a:latin typeface="Trebuchet MS"/>
                <a:cs typeface="Trebuchet MS"/>
              </a:rPr>
              <a:t> </a:t>
            </a:r>
            <a:r>
              <a:rPr sz="955" spc="-20" dirty="0">
                <a:latin typeface="Trebuchet MS"/>
                <a:cs typeface="Trebuchet MS"/>
              </a:rPr>
              <a:t>the </a:t>
            </a:r>
            <a:r>
              <a:rPr sz="955" spc="5" dirty="0">
                <a:latin typeface="Trebuchet MS"/>
                <a:cs typeface="Trebuchet MS"/>
              </a:rPr>
              <a:t>key </a:t>
            </a:r>
            <a:r>
              <a:rPr sz="955" spc="7" dirty="0">
                <a:latin typeface="Trebuchet MS"/>
                <a:cs typeface="Trebuchet MS"/>
              </a:rPr>
              <a:t> </a:t>
            </a:r>
            <a:r>
              <a:rPr sz="955" spc="-3" dirty="0">
                <a:latin typeface="Trebuchet MS"/>
                <a:cs typeface="Trebuchet MS"/>
              </a:rPr>
              <a:t>devalopment </a:t>
            </a:r>
            <a:r>
              <a:rPr sz="955" spc="-24" dirty="0">
                <a:latin typeface="Trebuchet MS"/>
                <a:cs typeface="Trebuchet MS"/>
              </a:rPr>
              <a:t>in </a:t>
            </a:r>
            <a:r>
              <a:rPr sz="955" spc="-22" dirty="0">
                <a:latin typeface="Trebuchet MS"/>
                <a:cs typeface="Trebuchet MS"/>
              </a:rPr>
              <a:t> </a:t>
            </a:r>
            <a:r>
              <a:rPr sz="955" spc="-20" dirty="0">
                <a:latin typeface="Trebuchet MS"/>
                <a:cs typeface="Trebuchet MS"/>
              </a:rPr>
              <a:t>the rice of </a:t>
            </a:r>
            <a:r>
              <a:rPr sz="955" spc="-19" dirty="0">
                <a:latin typeface="Trebuchet MS"/>
                <a:cs typeface="Trebuchet MS"/>
              </a:rPr>
              <a:t> </a:t>
            </a:r>
            <a:r>
              <a:rPr sz="955" dirty="0">
                <a:latin typeface="Trebuchet MS"/>
                <a:cs typeface="Trebuchet MS"/>
              </a:rPr>
              <a:t>sedentary</a:t>
            </a:r>
            <a:r>
              <a:rPr sz="955" spc="-65" dirty="0">
                <a:latin typeface="Trebuchet MS"/>
                <a:cs typeface="Trebuchet MS"/>
              </a:rPr>
              <a:t> </a:t>
            </a:r>
            <a:r>
              <a:rPr sz="955" spc="3" dirty="0">
                <a:latin typeface="Trebuchet MS"/>
                <a:cs typeface="Trebuchet MS"/>
              </a:rPr>
              <a:t>human </a:t>
            </a:r>
            <a:r>
              <a:rPr sz="955" spc="-283" dirty="0">
                <a:latin typeface="Trebuchet MS"/>
                <a:cs typeface="Trebuchet MS"/>
              </a:rPr>
              <a:t> </a:t>
            </a:r>
            <a:r>
              <a:rPr sz="955" spc="-27" dirty="0">
                <a:latin typeface="Trebuchet MS"/>
                <a:cs typeface="Trebuchet MS"/>
              </a:rPr>
              <a:t>civilization</a:t>
            </a:r>
            <a:endParaRPr sz="955">
              <a:latin typeface="Trebuchet MS"/>
              <a:cs typeface="Trebuchet MS"/>
            </a:endParaRPr>
          </a:p>
        </p:txBody>
      </p:sp>
      <p:sp>
        <p:nvSpPr>
          <p:cNvPr id="4" name="object 4"/>
          <p:cNvSpPr txBox="1"/>
          <p:nvPr/>
        </p:nvSpPr>
        <p:spPr>
          <a:xfrm>
            <a:off x="4218321" y="5001105"/>
            <a:ext cx="1388334" cy="965300"/>
          </a:xfrm>
          <a:prstGeom prst="rect">
            <a:avLst/>
          </a:prstGeom>
          <a:solidFill>
            <a:srgbClr val="D8C7FF"/>
          </a:solidFill>
        </p:spPr>
        <p:txBody>
          <a:bodyPr vert="horz" wrap="square" lIns="0" tIns="95094" rIns="0" bIns="0" rtlCol="0">
            <a:spAutoFit/>
          </a:bodyPr>
          <a:lstStyle/>
          <a:p>
            <a:pPr marL="16461" marR="14729">
              <a:lnSpc>
                <a:spcPct val="102299"/>
              </a:lnSpc>
              <a:spcBef>
                <a:spcPts val="749"/>
              </a:spcBef>
            </a:pPr>
            <a:r>
              <a:rPr sz="1006" spc="-10" dirty="0">
                <a:latin typeface="Trebuchet MS"/>
                <a:cs typeface="Trebuchet MS"/>
              </a:rPr>
              <a:t>While </a:t>
            </a:r>
            <a:r>
              <a:rPr sz="1006" spc="14" dirty="0">
                <a:latin typeface="Trebuchet MS"/>
                <a:cs typeface="Trebuchet MS"/>
              </a:rPr>
              <a:t>humans </a:t>
            </a:r>
            <a:r>
              <a:rPr sz="1006" spc="15" dirty="0">
                <a:latin typeface="Trebuchet MS"/>
                <a:cs typeface="Trebuchet MS"/>
              </a:rPr>
              <a:t> </a:t>
            </a:r>
            <a:r>
              <a:rPr sz="1006" spc="-20" dirty="0">
                <a:latin typeface="Trebuchet MS"/>
                <a:cs typeface="Trebuchet MS"/>
              </a:rPr>
              <a:t>started</a:t>
            </a:r>
            <a:r>
              <a:rPr sz="1006" spc="-41" dirty="0">
                <a:latin typeface="Trebuchet MS"/>
                <a:cs typeface="Trebuchet MS"/>
              </a:rPr>
              <a:t> </a:t>
            </a:r>
            <a:r>
              <a:rPr sz="1006" spc="-2" dirty="0">
                <a:latin typeface="Trebuchet MS"/>
                <a:cs typeface="Trebuchet MS"/>
              </a:rPr>
              <a:t>gathering  </a:t>
            </a:r>
            <a:r>
              <a:rPr sz="1006" spc="7" dirty="0">
                <a:latin typeface="Trebuchet MS"/>
                <a:cs typeface="Trebuchet MS"/>
              </a:rPr>
              <a:t>grains</a:t>
            </a:r>
            <a:r>
              <a:rPr sz="1006" spc="-41" dirty="0">
                <a:latin typeface="Trebuchet MS"/>
                <a:cs typeface="Trebuchet MS"/>
              </a:rPr>
              <a:t> </a:t>
            </a:r>
            <a:r>
              <a:rPr sz="1006" spc="-48" dirty="0">
                <a:latin typeface="Trebuchet MS"/>
                <a:cs typeface="Trebuchet MS"/>
              </a:rPr>
              <a:t>at</a:t>
            </a:r>
            <a:r>
              <a:rPr sz="1006" spc="-41" dirty="0">
                <a:latin typeface="Trebuchet MS"/>
                <a:cs typeface="Trebuchet MS"/>
              </a:rPr>
              <a:t> </a:t>
            </a:r>
            <a:r>
              <a:rPr sz="1006" spc="-14" dirty="0">
                <a:latin typeface="Trebuchet MS"/>
                <a:cs typeface="Trebuchet MS"/>
              </a:rPr>
              <a:t>least  </a:t>
            </a:r>
            <a:r>
              <a:rPr sz="1006" spc="19" dirty="0">
                <a:latin typeface="Trebuchet MS"/>
                <a:cs typeface="Trebuchet MS"/>
              </a:rPr>
              <a:t>105,000 </a:t>
            </a:r>
            <a:r>
              <a:rPr sz="1006" spc="7" dirty="0">
                <a:latin typeface="Trebuchet MS"/>
                <a:cs typeface="Trebuchet MS"/>
              </a:rPr>
              <a:t>years </a:t>
            </a:r>
            <a:r>
              <a:rPr sz="1006" spc="9" dirty="0">
                <a:latin typeface="Trebuchet MS"/>
                <a:cs typeface="Trebuchet MS"/>
              </a:rPr>
              <a:t> </a:t>
            </a:r>
            <a:r>
              <a:rPr sz="1006" spc="41" dirty="0">
                <a:latin typeface="Trebuchet MS"/>
                <a:cs typeface="Trebuchet MS"/>
              </a:rPr>
              <a:t>ago</a:t>
            </a:r>
            <a:endParaRPr lang="en-IN" sz="1006" spc="41" dirty="0">
              <a:latin typeface="Trebuchet MS"/>
              <a:cs typeface="Trebuchet MS"/>
            </a:endParaRPr>
          </a:p>
          <a:p>
            <a:pPr marL="16461" marR="14729">
              <a:lnSpc>
                <a:spcPct val="102299"/>
              </a:lnSpc>
              <a:spcBef>
                <a:spcPts val="749"/>
              </a:spcBef>
            </a:pPr>
            <a:endParaRPr sz="1006" dirty="0">
              <a:latin typeface="Trebuchet MS"/>
              <a:cs typeface="Trebuchet MS"/>
            </a:endParaRPr>
          </a:p>
        </p:txBody>
      </p:sp>
      <p:sp>
        <p:nvSpPr>
          <p:cNvPr id="5" name="object 5"/>
          <p:cNvSpPr txBox="1"/>
          <p:nvPr/>
        </p:nvSpPr>
        <p:spPr>
          <a:xfrm>
            <a:off x="6304221" y="5001105"/>
            <a:ext cx="1300700" cy="699604"/>
          </a:xfrm>
          <a:prstGeom prst="rect">
            <a:avLst/>
          </a:prstGeom>
          <a:solidFill>
            <a:srgbClr val="FCB5D4"/>
          </a:solidFill>
        </p:spPr>
        <p:txBody>
          <a:bodyPr vert="horz" wrap="square" lIns="0" tIns="21011" rIns="0" bIns="0" rtlCol="0">
            <a:spAutoFit/>
          </a:bodyPr>
          <a:lstStyle/>
          <a:p>
            <a:pPr marL="16461" marR="24909">
              <a:lnSpc>
                <a:spcPct val="102200"/>
              </a:lnSpc>
              <a:spcBef>
                <a:spcPts val="165"/>
              </a:spcBef>
            </a:pPr>
            <a:r>
              <a:rPr sz="802" spc="7" dirty="0">
                <a:latin typeface="Trebuchet MS"/>
                <a:cs typeface="Trebuchet MS"/>
              </a:rPr>
              <a:t>The </a:t>
            </a:r>
            <a:r>
              <a:rPr sz="802" spc="-15" dirty="0">
                <a:latin typeface="Trebuchet MS"/>
                <a:cs typeface="Trebuchet MS"/>
              </a:rPr>
              <a:t>root </a:t>
            </a:r>
            <a:r>
              <a:rPr sz="802" spc="5" dirty="0">
                <a:latin typeface="Trebuchet MS"/>
                <a:cs typeface="Trebuchet MS"/>
              </a:rPr>
              <a:t>system </a:t>
            </a:r>
            <a:r>
              <a:rPr sz="802" spc="-19" dirty="0">
                <a:latin typeface="Trebuchet MS"/>
                <a:cs typeface="Trebuchet MS"/>
              </a:rPr>
              <a:t>of </a:t>
            </a:r>
            <a:r>
              <a:rPr sz="802" spc="-17" dirty="0">
                <a:latin typeface="Trebuchet MS"/>
                <a:cs typeface="Trebuchet MS"/>
              </a:rPr>
              <a:t> </a:t>
            </a:r>
            <a:r>
              <a:rPr sz="802" spc="-9" dirty="0">
                <a:latin typeface="Trebuchet MS"/>
                <a:cs typeface="Trebuchet MS"/>
              </a:rPr>
              <a:t>plants</a:t>
            </a:r>
            <a:r>
              <a:rPr sz="802" spc="-46" dirty="0">
                <a:latin typeface="Trebuchet MS"/>
                <a:cs typeface="Trebuchet MS"/>
              </a:rPr>
              <a:t> </a:t>
            </a:r>
            <a:r>
              <a:rPr sz="802" spc="-9" dirty="0">
                <a:latin typeface="Trebuchet MS"/>
                <a:cs typeface="Trebuchet MS"/>
              </a:rPr>
              <a:t>together</a:t>
            </a:r>
            <a:r>
              <a:rPr sz="802" spc="-46" dirty="0">
                <a:latin typeface="Trebuchet MS"/>
                <a:cs typeface="Trebuchet MS"/>
              </a:rPr>
              <a:t> </a:t>
            </a:r>
            <a:r>
              <a:rPr sz="802" spc="-31" dirty="0">
                <a:latin typeface="Trebuchet MS"/>
                <a:cs typeface="Trebuchet MS"/>
              </a:rPr>
              <a:t>with </a:t>
            </a:r>
            <a:r>
              <a:rPr sz="802" spc="-237" dirty="0">
                <a:latin typeface="Trebuchet MS"/>
                <a:cs typeface="Trebuchet MS"/>
              </a:rPr>
              <a:t> </a:t>
            </a:r>
            <a:r>
              <a:rPr sz="802" spc="-19" dirty="0">
                <a:latin typeface="Trebuchet MS"/>
                <a:cs typeface="Trebuchet MS"/>
              </a:rPr>
              <a:t>the </a:t>
            </a:r>
            <a:r>
              <a:rPr sz="802" spc="-9" dirty="0">
                <a:latin typeface="Trebuchet MS"/>
                <a:cs typeface="Trebuchet MS"/>
              </a:rPr>
              <a:t>fauna </a:t>
            </a:r>
            <a:r>
              <a:rPr sz="802" spc="10" dirty="0">
                <a:latin typeface="Trebuchet MS"/>
                <a:cs typeface="Trebuchet MS"/>
              </a:rPr>
              <a:t>and </a:t>
            </a:r>
            <a:r>
              <a:rPr sz="802" spc="12" dirty="0">
                <a:latin typeface="Trebuchet MS"/>
                <a:cs typeface="Trebuchet MS"/>
              </a:rPr>
              <a:t> </a:t>
            </a:r>
            <a:r>
              <a:rPr sz="802" spc="-12" dirty="0">
                <a:latin typeface="Trebuchet MS"/>
                <a:cs typeface="Trebuchet MS"/>
              </a:rPr>
              <a:t>microfauna </a:t>
            </a:r>
            <a:r>
              <a:rPr sz="802" spc="-20" dirty="0">
                <a:latin typeface="Trebuchet MS"/>
                <a:cs typeface="Trebuchet MS"/>
              </a:rPr>
              <a:t>in </a:t>
            </a:r>
            <a:r>
              <a:rPr sz="802" spc="-19" dirty="0">
                <a:latin typeface="Trebuchet MS"/>
                <a:cs typeface="Trebuchet MS"/>
              </a:rPr>
              <a:t>the </a:t>
            </a:r>
            <a:r>
              <a:rPr sz="802" spc="-17" dirty="0">
                <a:latin typeface="Trebuchet MS"/>
                <a:cs typeface="Trebuchet MS"/>
              </a:rPr>
              <a:t> </a:t>
            </a:r>
            <a:r>
              <a:rPr sz="802" spc="9" dirty="0">
                <a:latin typeface="Trebuchet MS"/>
                <a:cs typeface="Trebuchet MS"/>
              </a:rPr>
              <a:t>subsoil ensure </a:t>
            </a:r>
            <a:r>
              <a:rPr sz="802" spc="5" dirty="0">
                <a:latin typeface="Trebuchet MS"/>
                <a:cs typeface="Trebuchet MS"/>
              </a:rPr>
              <a:t>a </a:t>
            </a:r>
            <a:r>
              <a:rPr sz="802" spc="7" dirty="0">
                <a:latin typeface="Trebuchet MS"/>
                <a:cs typeface="Trebuchet MS"/>
              </a:rPr>
              <a:t> </a:t>
            </a:r>
            <a:r>
              <a:rPr sz="802" spc="-7" dirty="0">
                <a:latin typeface="Trebuchet MS"/>
                <a:cs typeface="Trebuchet MS"/>
              </a:rPr>
              <a:t>stable </a:t>
            </a:r>
            <a:r>
              <a:rPr sz="802" spc="-27" dirty="0">
                <a:latin typeface="Trebuchet MS"/>
                <a:cs typeface="Trebuchet MS"/>
              </a:rPr>
              <a:t>nutrient </a:t>
            </a:r>
            <a:r>
              <a:rPr sz="802" spc="-26" dirty="0">
                <a:latin typeface="Trebuchet MS"/>
                <a:cs typeface="Trebuchet MS"/>
              </a:rPr>
              <a:t> </a:t>
            </a:r>
            <a:r>
              <a:rPr sz="802" dirty="0">
                <a:latin typeface="Trebuchet MS"/>
                <a:cs typeface="Trebuchet MS"/>
              </a:rPr>
              <a:t>balance</a:t>
            </a:r>
            <a:endParaRPr sz="802">
              <a:latin typeface="Trebuchet MS"/>
              <a:cs typeface="Trebuchet MS"/>
            </a:endParaRPr>
          </a:p>
        </p:txBody>
      </p:sp>
      <p:sp>
        <p:nvSpPr>
          <p:cNvPr id="6" name="object 6"/>
          <p:cNvSpPr txBox="1"/>
          <p:nvPr/>
        </p:nvSpPr>
        <p:spPr>
          <a:xfrm>
            <a:off x="7500934" y="3893472"/>
            <a:ext cx="1153644" cy="602740"/>
          </a:xfrm>
          <a:prstGeom prst="rect">
            <a:avLst/>
          </a:prstGeom>
          <a:solidFill>
            <a:srgbClr val="FCB5D4"/>
          </a:solidFill>
        </p:spPr>
        <p:txBody>
          <a:bodyPr vert="horz" wrap="square" lIns="0" tIns="38774" rIns="0" bIns="0" rtlCol="0">
            <a:spAutoFit/>
          </a:bodyPr>
          <a:lstStyle/>
          <a:p>
            <a:pPr marL="16461" marR="14512">
              <a:lnSpc>
                <a:spcPct val="102200"/>
              </a:lnSpc>
              <a:spcBef>
                <a:spcPts val="305"/>
              </a:spcBef>
            </a:pPr>
            <a:r>
              <a:rPr sz="785" spc="7" dirty="0">
                <a:latin typeface="Trebuchet MS"/>
                <a:cs typeface="Trebuchet MS"/>
              </a:rPr>
              <a:t>The </a:t>
            </a:r>
            <a:r>
              <a:rPr sz="785" spc="-3" dirty="0">
                <a:latin typeface="Trebuchet MS"/>
                <a:cs typeface="Trebuchet MS"/>
              </a:rPr>
              <a:t>india"s </a:t>
            </a:r>
            <a:r>
              <a:rPr sz="785" spc="-2" dirty="0">
                <a:latin typeface="Trebuchet MS"/>
                <a:cs typeface="Trebuchet MS"/>
              </a:rPr>
              <a:t> </a:t>
            </a:r>
            <a:r>
              <a:rPr sz="785" spc="12" dirty="0">
                <a:latin typeface="Trebuchet MS"/>
                <a:cs typeface="Trebuchet MS"/>
              </a:rPr>
              <a:t>economy</a:t>
            </a:r>
            <a:r>
              <a:rPr sz="785" spc="65" dirty="0">
                <a:latin typeface="Trebuchet MS"/>
                <a:cs typeface="Trebuchet MS"/>
              </a:rPr>
              <a:t> </a:t>
            </a:r>
            <a:r>
              <a:rPr sz="785" spc="2" dirty="0">
                <a:latin typeface="Trebuchet MS"/>
                <a:cs typeface="Trebuchet MS"/>
              </a:rPr>
              <a:t>is </a:t>
            </a:r>
            <a:r>
              <a:rPr sz="785" spc="3" dirty="0">
                <a:latin typeface="Trebuchet MS"/>
                <a:cs typeface="Trebuchet MS"/>
              </a:rPr>
              <a:t> </a:t>
            </a:r>
            <a:r>
              <a:rPr sz="785" spc="-17" dirty="0">
                <a:latin typeface="Trebuchet MS"/>
                <a:cs typeface="Trebuchet MS"/>
              </a:rPr>
              <a:t>mainly</a:t>
            </a:r>
            <a:r>
              <a:rPr sz="785" spc="-41" dirty="0">
                <a:latin typeface="Trebuchet MS"/>
                <a:cs typeface="Trebuchet MS"/>
              </a:rPr>
              <a:t> </a:t>
            </a:r>
            <a:r>
              <a:rPr sz="785" spc="-20" dirty="0">
                <a:latin typeface="Trebuchet MS"/>
                <a:cs typeface="Trebuchet MS"/>
              </a:rPr>
              <a:t>agricultural</a:t>
            </a:r>
            <a:endParaRPr sz="785">
              <a:latin typeface="Trebuchet MS"/>
              <a:cs typeface="Trebuchet MS"/>
            </a:endParaRPr>
          </a:p>
          <a:p>
            <a:pPr marL="16461" marR="39204">
              <a:lnSpc>
                <a:spcPct val="102200"/>
              </a:lnSpc>
            </a:pPr>
            <a:r>
              <a:rPr sz="785" spc="-147" dirty="0">
                <a:latin typeface="Trebuchet MS"/>
                <a:cs typeface="Trebuchet MS"/>
              </a:rPr>
              <a:t>:</a:t>
            </a:r>
            <a:r>
              <a:rPr sz="785" spc="7" dirty="0">
                <a:latin typeface="Trebuchet MS"/>
                <a:cs typeface="Trebuchet MS"/>
              </a:rPr>
              <a:t>The</a:t>
            </a:r>
            <a:r>
              <a:rPr sz="785" spc="-32" dirty="0">
                <a:latin typeface="Trebuchet MS"/>
                <a:cs typeface="Trebuchet MS"/>
              </a:rPr>
              <a:t> </a:t>
            </a:r>
            <a:r>
              <a:rPr sz="785" dirty="0">
                <a:latin typeface="Trebuchet MS"/>
                <a:cs typeface="Trebuchet MS"/>
              </a:rPr>
              <a:t>sectore  </a:t>
            </a:r>
            <a:r>
              <a:rPr sz="785" spc="7" dirty="0">
                <a:latin typeface="Trebuchet MS"/>
                <a:cs typeface="Trebuchet MS"/>
              </a:rPr>
              <a:t>empolys</a:t>
            </a:r>
            <a:r>
              <a:rPr sz="785" spc="-44" dirty="0">
                <a:latin typeface="Trebuchet MS"/>
                <a:cs typeface="Trebuchet MS"/>
              </a:rPr>
              <a:t> </a:t>
            </a:r>
            <a:r>
              <a:rPr sz="785" spc="17" dirty="0">
                <a:latin typeface="Trebuchet MS"/>
                <a:cs typeface="Trebuchet MS"/>
              </a:rPr>
              <a:t>74.5%</a:t>
            </a:r>
            <a:r>
              <a:rPr sz="785" spc="-44" dirty="0">
                <a:latin typeface="Trebuchet MS"/>
                <a:cs typeface="Trebuchet MS"/>
              </a:rPr>
              <a:t> </a:t>
            </a:r>
            <a:r>
              <a:rPr sz="785" spc="-17" dirty="0">
                <a:latin typeface="Trebuchet MS"/>
                <a:cs typeface="Trebuchet MS"/>
              </a:rPr>
              <a:t>of </a:t>
            </a:r>
            <a:r>
              <a:rPr sz="785" spc="-232" dirty="0">
                <a:latin typeface="Trebuchet MS"/>
                <a:cs typeface="Trebuchet MS"/>
              </a:rPr>
              <a:t> </a:t>
            </a:r>
            <a:r>
              <a:rPr sz="785" spc="-17" dirty="0">
                <a:latin typeface="Trebuchet MS"/>
                <a:cs typeface="Trebuchet MS"/>
              </a:rPr>
              <a:t>the</a:t>
            </a:r>
            <a:r>
              <a:rPr sz="785" spc="-38" dirty="0">
                <a:latin typeface="Trebuchet MS"/>
                <a:cs typeface="Trebuchet MS"/>
              </a:rPr>
              <a:t> </a:t>
            </a:r>
            <a:r>
              <a:rPr sz="785" spc="-7" dirty="0">
                <a:latin typeface="Trebuchet MS"/>
                <a:cs typeface="Trebuchet MS"/>
              </a:rPr>
              <a:t>workforce</a:t>
            </a:r>
            <a:endParaRPr sz="785">
              <a:latin typeface="Trebuchet MS"/>
              <a:cs typeface="Trebuchet MS"/>
            </a:endParaRPr>
          </a:p>
        </p:txBody>
      </p:sp>
      <p:sp>
        <p:nvSpPr>
          <p:cNvPr id="7" name="object 7"/>
          <p:cNvSpPr txBox="1"/>
          <p:nvPr/>
        </p:nvSpPr>
        <p:spPr>
          <a:xfrm>
            <a:off x="8805785" y="5001105"/>
            <a:ext cx="1215767" cy="624278"/>
          </a:xfrm>
          <a:prstGeom prst="rect">
            <a:avLst/>
          </a:prstGeom>
          <a:solidFill>
            <a:srgbClr val="FCB5D4"/>
          </a:solidFill>
        </p:spPr>
        <p:txBody>
          <a:bodyPr vert="horz" wrap="square" lIns="0" tIns="59136" rIns="0" bIns="0" rtlCol="0">
            <a:spAutoFit/>
          </a:bodyPr>
          <a:lstStyle/>
          <a:p>
            <a:pPr marL="16461" marR="43753">
              <a:lnSpc>
                <a:spcPct val="102699"/>
              </a:lnSpc>
              <a:spcBef>
                <a:spcPts val="466"/>
              </a:spcBef>
            </a:pPr>
            <a:r>
              <a:rPr sz="785" spc="-12" dirty="0">
                <a:latin typeface="Trebuchet MS"/>
                <a:cs typeface="Trebuchet MS"/>
              </a:rPr>
              <a:t>protection </a:t>
            </a:r>
            <a:r>
              <a:rPr sz="785" spc="-15" dirty="0">
                <a:latin typeface="Trebuchet MS"/>
                <a:cs typeface="Trebuchet MS"/>
              </a:rPr>
              <a:t>of the </a:t>
            </a:r>
            <a:r>
              <a:rPr sz="785" spc="-14" dirty="0">
                <a:latin typeface="Trebuchet MS"/>
                <a:cs typeface="Trebuchet MS"/>
              </a:rPr>
              <a:t> </a:t>
            </a:r>
            <a:r>
              <a:rPr sz="785" spc="-3" dirty="0">
                <a:latin typeface="Trebuchet MS"/>
                <a:cs typeface="Trebuchet MS"/>
              </a:rPr>
              <a:t>soil</a:t>
            </a:r>
            <a:r>
              <a:rPr sz="785" spc="-32" dirty="0">
                <a:latin typeface="Trebuchet MS"/>
                <a:cs typeface="Trebuchet MS"/>
              </a:rPr>
              <a:t> </a:t>
            </a:r>
            <a:r>
              <a:rPr sz="785" spc="-43" dirty="0">
                <a:latin typeface="Trebuchet MS"/>
                <a:cs typeface="Trebuchet MS"/>
              </a:rPr>
              <a:t>fertility</a:t>
            </a:r>
            <a:r>
              <a:rPr sz="785" spc="-32" dirty="0">
                <a:latin typeface="Trebuchet MS"/>
                <a:cs typeface="Trebuchet MS"/>
              </a:rPr>
              <a:t> </a:t>
            </a:r>
            <a:r>
              <a:rPr sz="785" spc="-19" dirty="0">
                <a:latin typeface="Trebuchet MS"/>
                <a:cs typeface="Trebuchet MS"/>
              </a:rPr>
              <a:t>in</a:t>
            </a:r>
            <a:r>
              <a:rPr sz="785" spc="-32" dirty="0">
                <a:latin typeface="Trebuchet MS"/>
                <a:cs typeface="Trebuchet MS"/>
              </a:rPr>
              <a:t> </a:t>
            </a:r>
            <a:r>
              <a:rPr sz="785" spc="-20" dirty="0">
                <a:latin typeface="Trebuchet MS"/>
                <a:cs typeface="Trebuchet MS"/>
              </a:rPr>
              <a:t>orter  </a:t>
            </a:r>
            <a:r>
              <a:rPr sz="785" spc="-22" dirty="0">
                <a:latin typeface="Trebuchet MS"/>
                <a:cs typeface="Trebuchet MS"/>
              </a:rPr>
              <a:t>to </a:t>
            </a:r>
            <a:r>
              <a:rPr sz="785" spc="-12" dirty="0">
                <a:latin typeface="Trebuchet MS"/>
                <a:cs typeface="Trebuchet MS"/>
              </a:rPr>
              <a:t>recreate </a:t>
            </a:r>
            <a:r>
              <a:rPr sz="785" spc="-10" dirty="0">
                <a:latin typeface="Trebuchet MS"/>
                <a:cs typeface="Trebuchet MS"/>
              </a:rPr>
              <a:t> </a:t>
            </a:r>
            <a:r>
              <a:rPr sz="785" spc="-9" dirty="0">
                <a:latin typeface="Trebuchet MS"/>
                <a:cs typeface="Trebuchet MS"/>
              </a:rPr>
              <a:t>favorable </a:t>
            </a:r>
            <a:r>
              <a:rPr sz="785" spc="12" dirty="0">
                <a:latin typeface="Trebuchet MS"/>
                <a:cs typeface="Trebuchet MS"/>
              </a:rPr>
              <a:t>and </a:t>
            </a:r>
            <a:r>
              <a:rPr sz="785" spc="14" dirty="0">
                <a:latin typeface="Trebuchet MS"/>
                <a:cs typeface="Trebuchet MS"/>
              </a:rPr>
              <a:t> </a:t>
            </a:r>
            <a:r>
              <a:rPr sz="785" spc="-3" dirty="0">
                <a:latin typeface="Trebuchet MS"/>
                <a:cs typeface="Trebuchet MS"/>
              </a:rPr>
              <a:t>long-lasting </a:t>
            </a:r>
            <a:r>
              <a:rPr sz="785" spc="-2" dirty="0">
                <a:latin typeface="Trebuchet MS"/>
                <a:cs typeface="Trebuchet MS"/>
              </a:rPr>
              <a:t> </a:t>
            </a:r>
            <a:r>
              <a:rPr sz="785" spc="-20" dirty="0">
                <a:latin typeface="Trebuchet MS"/>
                <a:cs typeface="Trebuchet MS"/>
              </a:rPr>
              <a:t>nutural</a:t>
            </a:r>
            <a:r>
              <a:rPr sz="785" spc="-32" dirty="0">
                <a:latin typeface="Trebuchet MS"/>
                <a:cs typeface="Trebuchet MS"/>
              </a:rPr>
              <a:t> </a:t>
            </a:r>
            <a:r>
              <a:rPr sz="785" dirty="0">
                <a:latin typeface="Trebuchet MS"/>
                <a:cs typeface="Trebuchet MS"/>
              </a:rPr>
              <a:t>conditions</a:t>
            </a:r>
            <a:endParaRPr sz="785">
              <a:latin typeface="Trebuchet MS"/>
              <a:cs typeface="Trebuchet MS"/>
            </a:endParaRPr>
          </a:p>
        </p:txBody>
      </p:sp>
      <p:sp>
        <p:nvSpPr>
          <p:cNvPr id="8" name="object 8"/>
          <p:cNvSpPr txBox="1"/>
          <p:nvPr/>
        </p:nvSpPr>
        <p:spPr>
          <a:xfrm>
            <a:off x="7775219" y="1588086"/>
            <a:ext cx="1168349" cy="648890"/>
          </a:xfrm>
          <a:prstGeom prst="rect">
            <a:avLst/>
          </a:prstGeom>
          <a:solidFill>
            <a:srgbClr val="9EDCFA"/>
          </a:solidFill>
        </p:spPr>
        <p:txBody>
          <a:bodyPr vert="horz" wrap="square" lIns="0" tIns="650" rIns="0" bIns="0" rtlCol="0">
            <a:spAutoFit/>
          </a:bodyPr>
          <a:lstStyle/>
          <a:p>
            <a:pPr>
              <a:spcBef>
                <a:spcPts val="5"/>
              </a:spcBef>
            </a:pPr>
            <a:endParaRPr sz="921">
              <a:latin typeface="Times New Roman"/>
              <a:cs typeface="Times New Roman"/>
            </a:endParaRPr>
          </a:p>
          <a:p>
            <a:pPr marL="16461" marR="100285">
              <a:lnSpc>
                <a:spcPct val="101600"/>
              </a:lnSpc>
            </a:pPr>
            <a:r>
              <a:rPr sz="887" spc="-24" dirty="0">
                <a:latin typeface="Trebuchet MS"/>
                <a:cs typeface="Trebuchet MS"/>
              </a:rPr>
              <a:t>Winter </a:t>
            </a:r>
            <a:r>
              <a:rPr sz="887" spc="-22" dirty="0">
                <a:latin typeface="Trebuchet MS"/>
                <a:cs typeface="Trebuchet MS"/>
              </a:rPr>
              <a:t> </a:t>
            </a:r>
            <a:r>
              <a:rPr sz="887" spc="9" dirty="0">
                <a:latin typeface="Trebuchet MS"/>
                <a:cs typeface="Trebuchet MS"/>
              </a:rPr>
              <a:t>Corps:sown </a:t>
            </a:r>
            <a:r>
              <a:rPr sz="887" spc="-24" dirty="0">
                <a:latin typeface="Trebuchet MS"/>
                <a:cs typeface="Trebuchet MS"/>
              </a:rPr>
              <a:t>in </a:t>
            </a:r>
            <a:r>
              <a:rPr sz="887" spc="-263" dirty="0">
                <a:latin typeface="Trebuchet MS"/>
                <a:cs typeface="Trebuchet MS"/>
              </a:rPr>
              <a:t> </a:t>
            </a:r>
            <a:r>
              <a:rPr sz="887" spc="-19" dirty="0">
                <a:latin typeface="Trebuchet MS"/>
                <a:cs typeface="Trebuchet MS"/>
              </a:rPr>
              <a:t>winter-october  </a:t>
            </a:r>
            <a:r>
              <a:rPr sz="887" spc="-29" dirty="0">
                <a:latin typeface="Trebuchet MS"/>
                <a:cs typeface="Trebuchet MS"/>
              </a:rPr>
              <a:t>to</a:t>
            </a:r>
            <a:r>
              <a:rPr sz="887" spc="-38" dirty="0">
                <a:latin typeface="Trebuchet MS"/>
                <a:cs typeface="Trebuchet MS"/>
              </a:rPr>
              <a:t> </a:t>
            </a:r>
            <a:r>
              <a:rPr sz="887" spc="9" dirty="0">
                <a:latin typeface="Trebuchet MS"/>
                <a:cs typeface="Trebuchet MS"/>
              </a:rPr>
              <a:t>Decempar</a:t>
            </a:r>
            <a:endParaRPr sz="887">
              <a:latin typeface="Trebuchet MS"/>
              <a:cs typeface="Trebuchet MS"/>
            </a:endParaRPr>
          </a:p>
        </p:txBody>
      </p:sp>
      <p:sp>
        <p:nvSpPr>
          <p:cNvPr id="9" name="object 9"/>
          <p:cNvSpPr txBox="1"/>
          <p:nvPr/>
        </p:nvSpPr>
        <p:spPr>
          <a:xfrm>
            <a:off x="3050206" y="1588078"/>
            <a:ext cx="1168349" cy="583180"/>
          </a:xfrm>
          <a:prstGeom prst="rect">
            <a:avLst/>
          </a:prstGeom>
          <a:solidFill>
            <a:srgbClr val="86E6D9"/>
          </a:solidFill>
        </p:spPr>
        <p:txBody>
          <a:bodyPr vert="horz" wrap="square" lIns="0" tIns="66067" rIns="0" bIns="0" rtlCol="0">
            <a:spAutoFit/>
          </a:bodyPr>
          <a:lstStyle/>
          <a:p>
            <a:pPr marL="16461" marR="28374">
              <a:lnSpc>
                <a:spcPct val="101000"/>
              </a:lnSpc>
              <a:spcBef>
                <a:spcPts val="520"/>
              </a:spcBef>
            </a:pPr>
            <a:r>
              <a:rPr sz="1109" spc="-27" dirty="0">
                <a:latin typeface="Trebuchet MS"/>
                <a:cs typeface="Trebuchet MS"/>
              </a:rPr>
              <a:t>Agricultural </a:t>
            </a:r>
            <a:r>
              <a:rPr sz="1109" spc="-26" dirty="0">
                <a:latin typeface="Trebuchet MS"/>
                <a:cs typeface="Trebuchet MS"/>
              </a:rPr>
              <a:t> </a:t>
            </a:r>
            <a:r>
              <a:rPr sz="1109" spc="-9" dirty="0">
                <a:latin typeface="Trebuchet MS"/>
                <a:cs typeface="Trebuchet MS"/>
              </a:rPr>
              <a:t>work </a:t>
            </a:r>
            <a:r>
              <a:rPr sz="1109" spc="-2" dirty="0">
                <a:latin typeface="Trebuchet MS"/>
                <a:cs typeface="Trebuchet MS"/>
              </a:rPr>
              <a:t>is </a:t>
            </a:r>
            <a:r>
              <a:rPr sz="1109" spc="-14" dirty="0">
                <a:latin typeface="Trebuchet MS"/>
                <a:cs typeface="Trebuchet MS"/>
              </a:rPr>
              <a:t>very </a:t>
            </a:r>
            <a:r>
              <a:rPr sz="1109" spc="-12" dirty="0">
                <a:latin typeface="Trebuchet MS"/>
                <a:cs typeface="Trebuchet MS"/>
              </a:rPr>
              <a:t> </a:t>
            </a:r>
            <a:r>
              <a:rPr sz="1109" spc="-10" dirty="0">
                <a:latin typeface="Trebuchet MS"/>
                <a:cs typeface="Trebuchet MS"/>
              </a:rPr>
              <a:t>most</a:t>
            </a:r>
            <a:r>
              <a:rPr sz="1109" spc="-49" dirty="0">
                <a:latin typeface="Trebuchet MS"/>
                <a:cs typeface="Trebuchet MS"/>
              </a:rPr>
              <a:t> </a:t>
            </a:r>
            <a:r>
              <a:rPr sz="1109" spc="-38" dirty="0">
                <a:latin typeface="Trebuchet MS"/>
                <a:cs typeface="Trebuchet MS"/>
              </a:rPr>
              <a:t>beutiful  </a:t>
            </a:r>
            <a:r>
              <a:rPr sz="1109" spc="-9" dirty="0">
                <a:latin typeface="Trebuchet MS"/>
                <a:cs typeface="Trebuchet MS"/>
              </a:rPr>
              <a:t>work</a:t>
            </a:r>
            <a:endParaRPr sz="1109" dirty="0">
              <a:latin typeface="Trebuchet MS"/>
              <a:cs typeface="Trebuchet MS"/>
            </a:endParaRPr>
          </a:p>
        </p:txBody>
      </p:sp>
      <p:sp>
        <p:nvSpPr>
          <p:cNvPr id="10" name="object 10"/>
          <p:cNvSpPr/>
          <p:nvPr/>
        </p:nvSpPr>
        <p:spPr>
          <a:xfrm>
            <a:off x="4297532" y="2589459"/>
            <a:ext cx="1083717" cy="611525"/>
          </a:xfrm>
          <a:custGeom>
            <a:avLst/>
            <a:gdLst/>
            <a:ahLst/>
            <a:cxnLst/>
            <a:rect l="l" t="t" r="r" b="b"/>
            <a:pathLst>
              <a:path w="2292984" h="2292984">
                <a:moveTo>
                  <a:pt x="0" y="0"/>
                </a:moveTo>
                <a:lnTo>
                  <a:pt x="2292984" y="0"/>
                </a:lnTo>
                <a:lnTo>
                  <a:pt x="2292984" y="2292984"/>
                </a:lnTo>
                <a:lnTo>
                  <a:pt x="0" y="2292984"/>
                </a:lnTo>
                <a:lnTo>
                  <a:pt x="0" y="0"/>
                </a:lnTo>
                <a:close/>
              </a:path>
            </a:pathLst>
          </a:custGeom>
          <a:solidFill>
            <a:srgbClr val="86E6D9"/>
          </a:solidFill>
        </p:spPr>
        <p:txBody>
          <a:bodyPr wrap="square" lIns="0" tIns="0" rIns="0" bIns="0" rtlCol="0"/>
          <a:lstStyle/>
          <a:p>
            <a:endParaRPr sz="478"/>
          </a:p>
        </p:txBody>
      </p:sp>
      <p:sp>
        <p:nvSpPr>
          <p:cNvPr id="11" name="object 11"/>
          <p:cNvSpPr txBox="1"/>
          <p:nvPr/>
        </p:nvSpPr>
        <p:spPr>
          <a:xfrm>
            <a:off x="4297532" y="2589458"/>
            <a:ext cx="1083717" cy="555655"/>
          </a:xfrm>
          <a:prstGeom prst="rect">
            <a:avLst/>
          </a:prstGeom>
        </p:spPr>
        <p:txBody>
          <a:bodyPr vert="horz" wrap="square" lIns="0" tIns="49171" rIns="0" bIns="0" rtlCol="0">
            <a:spAutoFit/>
          </a:bodyPr>
          <a:lstStyle/>
          <a:p>
            <a:pPr marL="16461" marR="21227">
              <a:lnSpc>
                <a:spcPct val="101699"/>
              </a:lnSpc>
              <a:spcBef>
                <a:spcPts val="387"/>
              </a:spcBef>
            </a:pPr>
            <a:r>
              <a:rPr sz="853" spc="-19" dirty="0">
                <a:latin typeface="Trebuchet MS"/>
                <a:cs typeface="Trebuchet MS"/>
              </a:rPr>
              <a:t>Agricultural</a:t>
            </a:r>
            <a:r>
              <a:rPr sz="853" spc="-38" dirty="0">
                <a:latin typeface="Trebuchet MS"/>
                <a:cs typeface="Trebuchet MS"/>
              </a:rPr>
              <a:t> </a:t>
            </a:r>
            <a:r>
              <a:rPr sz="853" spc="2" dirty="0">
                <a:latin typeface="Trebuchet MS"/>
                <a:cs typeface="Trebuchet MS"/>
              </a:rPr>
              <a:t>can  </a:t>
            </a:r>
            <a:r>
              <a:rPr sz="853" spc="17" dirty="0">
                <a:latin typeface="Trebuchet MS"/>
                <a:cs typeface="Trebuchet MS"/>
              </a:rPr>
              <a:t>be </a:t>
            </a:r>
            <a:r>
              <a:rPr sz="853" spc="-26" dirty="0">
                <a:latin typeface="Trebuchet MS"/>
                <a:cs typeface="Trebuchet MS"/>
              </a:rPr>
              <a:t>alternative </a:t>
            </a:r>
            <a:r>
              <a:rPr sz="853" spc="-24" dirty="0">
                <a:latin typeface="Trebuchet MS"/>
                <a:cs typeface="Trebuchet MS"/>
              </a:rPr>
              <a:t> </a:t>
            </a:r>
            <a:r>
              <a:rPr sz="853" spc="10" dirty="0">
                <a:latin typeface="Trebuchet MS"/>
                <a:cs typeface="Trebuchet MS"/>
              </a:rPr>
              <a:t>source </a:t>
            </a:r>
            <a:r>
              <a:rPr sz="853" spc="-20" dirty="0">
                <a:latin typeface="Trebuchet MS"/>
                <a:cs typeface="Trebuchet MS"/>
              </a:rPr>
              <a:t>of </a:t>
            </a:r>
            <a:r>
              <a:rPr sz="853" spc="-19" dirty="0">
                <a:latin typeface="Trebuchet MS"/>
                <a:cs typeface="Trebuchet MS"/>
              </a:rPr>
              <a:t> </a:t>
            </a:r>
            <a:r>
              <a:rPr sz="853" spc="-2" dirty="0">
                <a:latin typeface="Trebuchet MS"/>
                <a:cs typeface="Trebuchet MS"/>
              </a:rPr>
              <a:t>income </a:t>
            </a:r>
            <a:r>
              <a:rPr sz="853" spc="-31" dirty="0">
                <a:latin typeface="Trebuchet MS"/>
                <a:cs typeface="Trebuchet MS"/>
              </a:rPr>
              <a:t>for </a:t>
            </a:r>
            <a:r>
              <a:rPr sz="853" spc="-29" dirty="0">
                <a:latin typeface="Trebuchet MS"/>
                <a:cs typeface="Trebuchet MS"/>
              </a:rPr>
              <a:t> </a:t>
            </a:r>
            <a:r>
              <a:rPr sz="853" spc="31" dirty="0">
                <a:latin typeface="Trebuchet MS"/>
                <a:cs typeface="Trebuchet MS"/>
              </a:rPr>
              <a:t>goans</a:t>
            </a:r>
            <a:endParaRPr sz="853">
              <a:latin typeface="Trebuchet MS"/>
              <a:cs typeface="Trebuchet MS"/>
            </a:endParaRPr>
          </a:p>
        </p:txBody>
      </p:sp>
      <p:sp>
        <p:nvSpPr>
          <p:cNvPr id="12" name="object 12"/>
          <p:cNvSpPr txBox="1"/>
          <p:nvPr/>
        </p:nvSpPr>
        <p:spPr>
          <a:xfrm>
            <a:off x="2422011" y="1071563"/>
            <a:ext cx="1594814" cy="299484"/>
          </a:xfrm>
          <a:prstGeom prst="rect">
            <a:avLst/>
          </a:prstGeom>
        </p:spPr>
        <p:txBody>
          <a:bodyPr vert="horz" wrap="square" lIns="0" tIns="49605" rIns="0" bIns="0" rtlCol="0">
            <a:spAutoFit/>
          </a:bodyPr>
          <a:lstStyle/>
          <a:p>
            <a:pPr marL="4332">
              <a:spcBef>
                <a:spcPts val="391"/>
              </a:spcBef>
            </a:pPr>
            <a:r>
              <a:rPr sz="767" b="1" spc="29" dirty="0">
                <a:latin typeface="Trebuchet MS"/>
                <a:cs typeface="Trebuchet MS"/>
              </a:rPr>
              <a:t>Says</a:t>
            </a:r>
            <a:endParaRPr sz="767">
              <a:latin typeface="Trebuchet MS"/>
              <a:cs typeface="Trebuchet MS"/>
            </a:endParaRPr>
          </a:p>
          <a:p>
            <a:pPr marL="4332" marR="1733">
              <a:lnSpc>
                <a:spcPct val="101899"/>
              </a:lnSpc>
              <a:spcBef>
                <a:spcPts val="252"/>
              </a:spcBef>
            </a:pPr>
            <a:r>
              <a:rPr sz="580" spc="-7" dirty="0">
                <a:solidFill>
                  <a:srgbClr val="424242"/>
                </a:solidFill>
                <a:latin typeface="Trebuchet MS"/>
                <a:cs typeface="Trebuchet MS"/>
              </a:rPr>
              <a:t>What </a:t>
            </a:r>
            <a:r>
              <a:rPr sz="580" spc="5" dirty="0">
                <a:solidFill>
                  <a:srgbClr val="424242"/>
                </a:solidFill>
                <a:latin typeface="Trebuchet MS"/>
                <a:cs typeface="Trebuchet MS"/>
              </a:rPr>
              <a:t>have we </a:t>
            </a:r>
            <a:r>
              <a:rPr sz="580" dirty="0">
                <a:solidFill>
                  <a:srgbClr val="424242"/>
                </a:solidFill>
                <a:latin typeface="Trebuchet MS"/>
                <a:cs typeface="Trebuchet MS"/>
              </a:rPr>
              <a:t>heard </a:t>
            </a:r>
            <a:r>
              <a:rPr sz="580" spc="-12" dirty="0">
                <a:solidFill>
                  <a:srgbClr val="424242"/>
                </a:solidFill>
                <a:latin typeface="Trebuchet MS"/>
                <a:cs typeface="Trebuchet MS"/>
              </a:rPr>
              <a:t>them </a:t>
            </a:r>
            <a:r>
              <a:rPr sz="580" spc="24" dirty="0">
                <a:solidFill>
                  <a:srgbClr val="424242"/>
                </a:solidFill>
                <a:latin typeface="Trebuchet MS"/>
                <a:cs typeface="Trebuchet MS"/>
              </a:rPr>
              <a:t>say? </a:t>
            </a:r>
            <a:r>
              <a:rPr sz="580" spc="26" dirty="0">
                <a:solidFill>
                  <a:srgbClr val="424242"/>
                </a:solidFill>
                <a:latin typeface="Trebuchet MS"/>
                <a:cs typeface="Trebuchet MS"/>
              </a:rPr>
              <a:t> </a:t>
            </a:r>
            <a:r>
              <a:rPr sz="580" spc="-7" dirty="0">
                <a:solidFill>
                  <a:srgbClr val="424242"/>
                </a:solidFill>
                <a:latin typeface="Trebuchet MS"/>
                <a:cs typeface="Trebuchet MS"/>
              </a:rPr>
              <a:t>What</a:t>
            </a:r>
            <a:r>
              <a:rPr sz="580" spc="-29" dirty="0">
                <a:solidFill>
                  <a:srgbClr val="424242"/>
                </a:solidFill>
                <a:latin typeface="Trebuchet MS"/>
                <a:cs typeface="Trebuchet MS"/>
              </a:rPr>
              <a:t> </a:t>
            </a:r>
            <a:r>
              <a:rPr sz="580" spc="3" dirty="0">
                <a:solidFill>
                  <a:srgbClr val="424242"/>
                </a:solidFill>
                <a:latin typeface="Trebuchet MS"/>
                <a:cs typeface="Trebuchet MS"/>
              </a:rPr>
              <a:t>can</a:t>
            </a:r>
            <a:r>
              <a:rPr sz="580" spc="-29" dirty="0">
                <a:solidFill>
                  <a:srgbClr val="424242"/>
                </a:solidFill>
                <a:latin typeface="Trebuchet MS"/>
                <a:cs typeface="Trebuchet MS"/>
              </a:rPr>
              <a:t> </a:t>
            </a:r>
            <a:r>
              <a:rPr sz="580" spc="5" dirty="0">
                <a:solidFill>
                  <a:srgbClr val="424242"/>
                </a:solidFill>
                <a:latin typeface="Trebuchet MS"/>
                <a:cs typeface="Trebuchet MS"/>
              </a:rPr>
              <a:t>we</a:t>
            </a:r>
            <a:r>
              <a:rPr sz="580" spc="-27" dirty="0">
                <a:solidFill>
                  <a:srgbClr val="424242"/>
                </a:solidFill>
                <a:latin typeface="Trebuchet MS"/>
                <a:cs typeface="Trebuchet MS"/>
              </a:rPr>
              <a:t> </a:t>
            </a:r>
            <a:r>
              <a:rPr sz="580" spc="-2" dirty="0">
                <a:solidFill>
                  <a:srgbClr val="424242"/>
                </a:solidFill>
                <a:latin typeface="Trebuchet MS"/>
                <a:cs typeface="Trebuchet MS"/>
              </a:rPr>
              <a:t>imagine</a:t>
            </a:r>
            <a:r>
              <a:rPr sz="580" spc="-29" dirty="0">
                <a:solidFill>
                  <a:srgbClr val="424242"/>
                </a:solidFill>
                <a:latin typeface="Trebuchet MS"/>
                <a:cs typeface="Trebuchet MS"/>
              </a:rPr>
              <a:t> </a:t>
            </a:r>
            <a:r>
              <a:rPr sz="580" spc="-12" dirty="0">
                <a:solidFill>
                  <a:srgbClr val="424242"/>
                </a:solidFill>
                <a:latin typeface="Trebuchet MS"/>
                <a:cs typeface="Trebuchet MS"/>
              </a:rPr>
              <a:t>them</a:t>
            </a:r>
            <a:r>
              <a:rPr sz="580" spc="-29" dirty="0">
                <a:solidFill>
                  <a:srgbClr val="424242"/>
                </a:solidFill>
                <a:latin typeface="Trebuchet MS"/>
                <a:cs typeface="Trebuchet MS"/>
              </a:rPr>
              <a:t> </a:t>
            </a:r>
            <a:r>
              <a:rPr sz="580" spc="14" dirty="0">
                <a:solidFill>
                  <a:srgbClr val="424242"/>
                </a:solidFill>
                <a:latin typeface="Trebuchet MS"/>
                <a:cs typeface="Trebuchet MS"/>
              </a:rPr>
              <a:t>saying?</a:t>
            </a:r>
            <a:endParaRPr sz="580">
              <a:latin typeface="Trebuchet MS"/>
              <a:cs typeface="Trebuchet MS"/>
            </a:endParaRPr>
          </a:p>
        </p:txBody>
      </p:sp>
      <p:sp>
        <p:nvSpPr>
          <p:cNvPr id="13" name="object 13"/>
          <p:cNvSpPr txBox="1"/>
          <p:nvPr/>
        </p:nvSpPr>
        <p:spPr>
          <a:xfrm>
            <a:off x="7271894" y="1077341"/>
            <a:ext cx="2439639" cy="288907"/>
          </a:xfrm>
          <a:prstGeom prst="rect">
            <a:avLst/>
          </a:prstGeom>
        </p:spPr>
        <p:txBody>
          <a:bodyPr vert="horz" wrap="square" lIns="0" tIns="42240" rIns="0" bIns="0" rtlCol="0">
            <a:spAutoFit/>
          </a:bodyPr>
          <a:lstStyle/>
          <a:p>
            <a:pPr marR="1733" algn="r">
              <a:spcBef>
                <a:spcPts val="333"/>
              </a:spcBef>
            </a:pPr>
            <a:r>
              <a:rPr sz="767" b="1" spc="-5" dirty="0">
                <a:latin typeface="Trebuchet MS"/>
                <a:cs typeface="Trebuchet MS"/>
              </a:rPr>
              <a:t>Thinks</a:t>
            </a:r>
            <a:endParaRPr sz="767">
              <a:latin typeface="Trebuchet MS"/>
              <a:cs typeface="Trebuchet MS"/>
            </a:endParaRPr>
          </a:p>
          <a:p>
            <a:pPr marL="4332" marR="1733" indent="92488">
              <a:lnSpc>
                <a:spcPct val="103000"/>
              </a:lnSpc>
              <a:spcBef>
                <a:spcPts val="215"/>
              </a:spcBef>
            </a:pPr>
            <a:r>
              <a:rPr sz="597" spc="-3" dirty="0">
                <a:solidFill>
                  <a:srgbClr val="424242"/>
                </a:solidFill>
                <a:latin typeface="Trebuchet MS"/>
                <a:cs typeface="Trebuchet MS"/>
              </a:rPr>
              <a:t>What</a:t>
            </a:r>
            <a:r>
              <a:rPr sz="597" spc="-24" dirty="0">
                <a:solidFill>
                  <a:srgbClr val="424242"/>
                </a:solidFill>
                <a:latin typeface="Trebuchet MS"/>
                <a:cs typeface="Trebuchet MS"/>
              </a:rPr>
              <a:t> </a:t>
            </a:r>
            <a:r>
              <a:rPr sz="597" spc="-3" dirty="0">
                <a:solidFill>
                  <a:srgbClr val="424242"/>
                </a:solidFill>
                <a:latin typeface="Trebuchet MS"/>
                <a:cs typeface="Trebuchet MS"/>
              </a:rPr>
              <a:t>are</a:t>
            </a:r>
            <a:r>
              <a:rPr sz="597" spc="-24" dirty="0">
                <a:solidFill>
                  <a:srgbClr val="424242"/>
                </a:solidFill>
                <a:latin typeface="Trebuchet MS"/>
                <a:cs typeface="Trebuchet MS"/>
              </a:rPr>
              <a:t> </a:t>
            </a:r>
            <a:r>
              <a:rPr sz="597" spc="-20" dirty="0">
                <a:solidFill>
                  <a:srgbClr val="424242"/>
                </a:solidFill>
                <a:latin typeface="Trebuchet MS"/>
                <a:cs typeface="Trebuchet MS"/>
              </a:rPr>
              <a:t>their</a:t>
            </a:r>
            <a:r>
              <a:rPr sz="597" spc="-24" dirty="0">
                <a:solidFill>
                  <a:srgbClr val="424242"/>
                </a:solidFill>
                <a:latin typeface="Trebuchet MS"/>
                <a:cs typeface="Trebuchet MS"/>
              </a:rPr>
              <a:t> </a:t>
            </a:r>
            <a:r>
              <a:rPr sz="597" spc="-14" dirty="0">
                <a:solidFill>
                  <a:srgbClr val="424242"/>
                </a:solidFill>
                <a:latin typeface="Trebuchet MS"/>
                <a:cs typeface="Trebuchet MS"/>
              </a:rPr>
              <a:t>wants,</a:t>
            </a:r>
            <a:r>
              <a:rPr sz="597" spc="-24" dirty="0">
                <a:solidFill>
                  <a:srgbClr val="424242"/>
                </a:solidFill>
                <a:latin typeface="Trebuchet MS"/>
                <a:cs typeface="Trebuchet MS"/>
              </a:rPr>
              <a:t> </a:t>
            </a:r>
            <a:r>
              <a:rPr sz="597" spc="3" dirty="0">
                <a:solidFill>
                  <a:srgbClr val="424242"/>
                </a:solidFill>
                <a:latin typeface="Trebuchet MS"/>
                <a:cs typeface="Trebuchet MS"/>
              </a:rPr>
              <a:t>needs,</a:t>
            </a:r>
            <a:r>
              <a:rPr sz="597" spc="-24" dirty="0">
                <a:solidFill>
                  <a:srgbClr val="424242"/>
                </a:solidFill>
                <a:latin typeface="Trebuchet MS"/>
                <a:cs typeface="Trebuchet MS"/>
              </a:rPr>
              <a:t> </a:t>
            </a:r>
            <a:r>
              <a:rPr sz="597" spc="5" dirty="0">
                <a:solidFill>
                  <a:srgbClr val="424242"/>
                </a:solidFill>
                <a:latin typeface="Trebuchet MS"/>
                <a:cs typeface="Trebuchet MS"/>
              </a:rPr>
              <a:t>hopes,</a:t>
            </a:r>
            <a:r>
              <a:rPr sz="597" spc="-24" dirty="0">
                <a:solidFill>
                  <a:srgbClr val="424242"/>
                </a:solidFill>
                <a:latin typeface="Trebuchet MS"/>
                <a:cs typeface="Trebuchet MS"/>
              </a:rPr>
              <a:t> </a:t>
            </a:r>
            <a:r>
              <a:rPr sz="597" spc="10" dirty="0">
                <a:solidFill>
                  <a:srgbClr val="424242"/>
                </a:solidFill>
                <a:latin typeface="Trebuchet MS"/>
                <a:cs typeface="Trebuchet MS"/>
              </a:rPr>
              <a:t>and</a:t>
            </a:r>
            <a:r>
              <a:rPr sz="597" spc="-24" dirty="0">
                <a:solidFill>
                  <a:srgbClr val="424242"/>
                </a:solidFill>
                <a:latin typeface="Trebuchet MS"/>
                <a:cs typeface="Trebuchet MS"/>
              </a:rPr>
              <a:t> </a:t>
            </a:r>
            <a:r>
              <a:rPr sz="597" spc="7" dirty="0">
                <a:solidFill>
                  <a:srgbClr val="424242"/>
                </a:solidFill>
                <a:latin typeface="Trebuchet MS"/>
                <a:cs typeface="Trebuchet MS"/>
              </a:rPr>
              <a:t>dream</a:t>
            </a:r>
            <a:r>
              <a:rPr sz="597" spc="-22" dirty="0">
                <a:solidFill>
                  <a:srgbClr val="424242"/>
                </a:solidFill>
                <a:latin typeface="Trebuchet MS"/>
                <a:cs typeface="Trebuchet MS"/>
              </a:rPr>
              <a:t>s</a:t>
            </a:r>
            <a:r>
              <a:rPr sz="597" spc="53" dirty="0">
                <a:solidFill>
                  <a:srgbClr val="424242"/>
                </a:solidFill>
                <a:latin typeface="Trebuchet MS"/>
                <a:cs typeface="Trebuchet MS"/>
              </a:rPr>
              <a:t>?  </a:t>
            </a:r>
            <a:r>
              <a:rPr sz="597" spc="-3" dirty="0">
                <a:solidFill>
                  <a:srgbClr val="424242"/>
                </a:solidFill>
                <a:latin typeface="Trebuchet MS"/>
                <a:cs typeface="Trebuchet MS"/>
              </a:rPr>
              <a:t>What</a:t>
            </a:r>
            <a:r>
              <a:rPr sz="597" spc="-26" dirty="0">
                <a:solidFill>
                  <a:srgbClr val="424242"/>
                </a:solidFill>
                <a:latin typeface="Trebuchet MS"/>
                <a:cs typeface="Trebuchet MS"/>
              </a:rPr>
              <a:t> </a:t>
            </a:r>
            <a:r>
              <a:rPr sz="597" spc="-9" dirty="0">
                <a:solidFill>
                  <a:srgbClr val="424242"/>
                </a:solidFill>
                <a:latin typeface="Trebuchet MS"/>
                <a:cs typeface="Trebuchet MS"/>
              </a:rPr>
              <a:t>other</a:t>
            </a:r>
            <a:r>
              <a:rPr sz="597" spc="-24" dirty="0">
                <a:solidFill>
                  <a:srgbClr val="424242"/>
                </a:solidFill>
                <a:latin typeface="Trebuchet MS"/>
                <a:cs typeface="Trebuchet MS"/>
              </a:rPr>
              <a:t> </a:t>
            </a:r>
            <a:r>
              <a:rPr sz="597" spc="3" dirty="0">
                <a:solidFill>
                  <a:srgbClr val="424242"/>
                </a:solidFill>
                <a:latin typeface="Trebuchet MS"/>
                <a:cs typeface="Trebuchet MS"/>
              </a:rPr>
              <a:t>thoughts</a:t>
            </a:r>
            <a:r>
              <a:rPr sz="597" spc="-24" dirty="0">
                <a:solidFill>
                  <a:srgbClr val="424242"/>
                </a:solidFill>
                <a:latin typeface="Trebuchet MS"/>
                <a:cs typeface="Trebuchet MS"/>
              </a:rPr>
              <a:t> </a:t>
            </a:r>
            <a:r>
              <a:rPr sz="597" spc="-9" dirty="0">
                <a:solidFill>
                  <a:srgbClr val="424242"/>
                </a:solidFill>
                <a:latin typeface="Trebuchet MS"/>
                <a:cs typeface="Trebuchet MS"/>
              </a:rPr>
              <a:t>might</a:t>
            </a:r>
            <a:r>
              <a:rPr sz="597" spc="-26" dirty="0">
                <a:solidFill>
                  <a:srgbClr val="424242"/>
                </a:solidFill>
                <a:latin typeface="Trebuchet MS"/>
                <a:cs typeface="Trebuchet MS"/>
              </a:rPr>
              <a:t> </a:t>
            </a:r>
            <a:r>
              <a:rPr sz="597" spc="-7" dirty="0">
                <a:solidFill>
                  <a:srgbClr val="424242"/>
                </a:solidFill>
                <a:latin typeface="Trebuchet MS"/>
                <a:cs typeface="Trebuchet MS"/>
              </a:rPr>
              <a:t>influence</a:t>
            </a:r>
            <a:r>
              <a:rPr sz="597" spc="-24" dirty="0">
                <a:solidFill>
                  <a:srgbClr val="424242"/>
                </a:solidFill>
                <a:latin typeface="Trebuchet MS"/>
                <a:cs typeface="Trebuchet MS"/>
              </a:rPr>
              <a:t> </a:t>
            </a:r>
            <a:r>
              <a:rPr sz="597" spc="-20" dirty="0">
                <a:solidFill>
                  <a:srgbClr val="424242"/>
                </a:solidFill>
                <a:latin typeface="Trebuchet MS"/>
                <a:cs typeface="Trebuchet MS"/>
              </a:rPr>
              <a:t>their</a:t>
            </a:r>
            <a:r>
              <a:rPr sz="597" spc="-24" dirty="0">
                <a:solidFill>
                  <a:srgbClr val="424242"/>
                </a:solidFill>
                <a:latin typeface="Trebuchet MS"/>
                <a:cs typeface="Trebuchet MS"/>
              </a:rPr>
              <a:t> </a:t>
            </a:r>
            <a:r>
              <a:rPr sz="597" spc="9" dirty="0">
                <a:solidFill>
                  <a:srgbClr val="424242"/>
                </a:solidFill>
                <a:latin typeface="Trebuchet MS"/>
                <a:cs typeface="Trebuchet MS"/>
              </a:rPr>
              <a:t>behavior?</a:t>
            </a:r>
            <a:endParaRPr sz="597">
              <a:latin typeface="Trebuchet MS"/>
              <a:cs typeface="Trebuchet MS"/>
            </a:endParaRPr>
          </a:p>
        </p:txBody>
      </p:sp>
      <p:sp>
        <p:nvSpPr>
          <p:cNvPr id="14" name="object 14"/>
          <p:cNvSpPr txBox="1"/>
          <p:nvPr/>
        </p:nvSpPr>
        <p:spPr>
          <a:xfrm>
            <a:off x="7315274" y="5740782"/>
            <a:ext cx="2396423" cy="315178"/>
          </a:xfrm>
          <a:prstGeom prst="rect">
            <a:avLst/>
          </a:prstGeom>
        </p:spPr>
        <p:txBody>
          <a:bodyPr vert="horz" wrap="square" lIns="0" tIns="62818" rIns="0" bIns="0" rtlCol="0">
            <a:spAutoFit/>
          </a:bodyPr>
          <a:lstStyle/>
          <a:p>
            <a:pPr marR="1733" algn="r">
              <a:spcBef>
                <a:spcPts val="495"/>
              </a:spcBef>
            </a:pPr>
            <a:r>
              <a:rPr sz="767" b="1" spc="-3" dirty="0">
                <a:latin typeface="Trebuchet MS"/>
                <a:cs typeface="Trebuchet MS"/>
              </a:rPr>
              <a:t>Feels</a:t>
            </a:r>
            <a:endParaRPr sz="767">
              <a:latin typeface="Trebuchet MS"/>
              <a:cs typeface="Trebuchet MS"/>
            </a:endParaRPr>
          </a:p>
          <a:p>
            <a:pPr marL="4332" marR="1733" indent="124328">
              <a:lnSpc>
                <a:spcPct val="103000"/>
              </a:lnSpc>
              <a:spcBef>
                <a:spcPts val="341"/>
              </a:spcBef>
            </a:pPr>
            <a:r>
              <a:rPr sz="597" spc="-3" dirty="0">
                <a:solidFill>
                  <a:srgbClr val="424242"/>
                </a:solidFill>
                <a:latin typeface="Trebuchet MS"/>
                <a:cs typeface="Trebuchet MS"/>
              </a:rPr>
              <a:t>What</a:t>
            </a:r>
            <a:r>
              <a:rPr sz="597" spc="-22" dirty="0">
                <a:solidFill>
                  <a:srgbClr val="424242"/>
                </a:solidFill>
                <a:latin typeface="Trebuchet MS"/>
                <a:cs typeface="Trebuchet MS"/>
              </a:rPr>
              <a:t> </a:t>
            </a:r>
            <a:r>
              <a:rPr sz="597" spc="-3" dirty="0">
                <a:solidFill>
                  <a:srgbClr val="424242"/>
                </a:solidFill>
                <a:latin typeface="Trebuchet MS"/>
                <a:cs typeface="Trebuchet MS"/>
              </a:rPr>
              <a:t>are</a:t>
            </a:r>
            <a:r>
              <a:rPr sz="597" spc="-22" dirty="0">
                <a:solidFill>
                  <a:srgbClr val="424242"/>
                </a:solidFill>
                <a:latin typeface="Trebuchet MS"/>
                <a:cs typeface="Trebuchet MS"/>
              </a:rPr>
              <a:t> </a:t>
            </a:r>
            <a:r>
              <a:rPr sz="597" spc="-20" dirty="0">
                <a:solidFill>
                  <a:srgbClr val="424242"/>
                </a:solidFill>
                <a:latin typeface="Trebuchet MS"/>
                <a:cs typeface="Trebuchet MS"/>
              </a:rPr>
              <a:t>their</a:t>
            </a:r>
            <a:r>
              <a:rPr sz="597" spc="-22" dirty="0">
                <a:solidFill>
                  <a:srgbClr val="424242"/>
                </a:solidFill>
                <a:latin typeface="Trebuchet MS"/>
                <a:cs typeface="Trebuchet MS"/>
              </a:rPr>
              <a:t> </a:t>
            </a:r>
            <a:r>
              <a:rPr sz="597" spc="-17" dirty="0">
                <a:solidFill>
                  <a:srgbClr val="424242"/>
                </a:solidFill>
                <a:latin typeface="Trebuchet MS"/>
                <a:cs typeface="Trebuchet MS"/>
              </a:rPr>
              <a:t>fears,</a:t>
            </a:r>
            <a:r>
              <a:rPr sz="597" spc="-20" dirty="0">
                <a:solidFill>
                  <a:srgbClr val="424242"/>
                </a:solidFill>
                <a:latin typeface="Trebuchet MS"/>
                <a:cs typeface="Trebuchet MS"/>
              </a:rPr>
              <a:t> </a:t>
            </a:r>
            <a:r>
              <a:rPr sz="597" spc="-17" dirty="0">
                <a:solidFill>
                  <a:srgbClr val="424242"/>
                </a:solidFill>
                <a:latin typeface="Trebuchet MS"/>
                <a:cs typeface="Trebuchet MS"/>
              </a:rPr>
              <a:t>frustrations,</a:t>
            </a:r>
            <a:r>
              <a:rPr sz="597" spc="-22" dirty="0">
                <a:solidFill>
                  <a:srgbClr val="424242"/>
                </a:solidFill>
                <a:latin typeface="Trebuchet MS"/>
                <a:cs typeface="Trebuchet MS"/>
              </a:rPr>
              <a:t> </a:t>
            </a:r>
            <a:r>
              <a:rPr sz="597" spc="10" dirty="0">
                <a:solidFill>
                  <a:srgbClr val="424242"/>
                </a:solidFill>
                <a:latin typeface="Trebuchet MS"/>
                <a:cs typeface="Trebuchet MS"/>
              </a:rPr>
              <a:t>and</a:t>
            </a:r>
            <a:r>
              <a:rPr sz="597" spc="-22" dirty="0">
                <a:solidFill>
                  <a:srgbClr val="424242"/>
                </a:solidFill>
                <a:latin typeface="Trebuchet MS"/>
                <a:cs typeface="Trebuchet MS"/>
              </a:rPr>
              <a:t> </a:t>
            </a:r>
            <a:r>
              <a:rPr sz="597" spc="-2" dirty="0">
                <a:solidFill>
                  <a:srgbClr val="424242"/>
                </a:solidFill>
                <a:latin typeface="Trebuchet MS"/>
                <a:cs typeface="Trebuchet MS"/>
              </a:rPr>
              <a:t>anxieties? </a:t>
            </a:r>
            <a:r>
              <a:rPr sz="597" spc="-174" dirty="0">
                <a:solidFill>
                  <a:srgbClr val="424242"/>
                </a:solidFill>
                <a:latin typeface="Trebuchet MS"/>
                <a:cs typeface="Trebuchet MS"/>
              </a:rPr>
              <a:t> </a:t>
            </a:r>
            <a:r>
              <a:rPr sz="597" spc="-3" dirty="0">
                <a:solidFill>
                  <a:srgbClr val="424242"/>
                </a:solidFill>
                <a:latin typeface="Trebuchet MS"/>
                <a:cs typeface="Trebuchet MS"/>
              </a:rPr>
              <a:t>What</a:t>
            </a:r>
            <a:r>
              <a:rPr sz="597" spc="-24" dirty="0">
                <a:solidFill>
                  <a:srgbClr val="424242"/>
                </a:solidFill>
                <a:latin typeface="Trebuchet MS"/>
                <a:cs typeface="Trebuchet MS"/>
              </a:rPr>
              <a:t> </a:t>
            </a:r>
            <a:r>
              <a:rPr sz="597" spc="-9" dirty="0">
                <a:solidFill>
                  <a:srgbClr val="424242"/>
                </a:solidFill>
                <a:latin typeface="Trebuchet MS"/>
                <a:cs typeface="Trebuchet MS"/>
              </a:rPr>
              <a:t>other</a:t>
            </a:r>
            <a:r>
              <a:rPr sz="597" spc="-22" dirty="0">
                <a:solidFill>
                  <a:srgbClr val="424242"/>
                </a:solidFill>
                <a:latin typeface="Trebuchet MS"/>
                <a:cs typeface="Trebuchet MS"/>
              </a:rPr>
              <a:t> </a:t>
            </a:r>
            <a:r>
              <a:rPr sz="597" dirty="0">
                <a:solidFill>
                  <a:srgbClr val="424242"/>
                </a:solidFill>
                <a:latin typeface="Trebuchet MS"/>
                <a:cs typeface="Trebuchet MS"/>
              </a:rPr>
              <a:t>feelings</a:t>
            </a:r>
            <a:r>
              <a:rPr sz="597" spc="-24" dirty="0">
                <a:solidFill>
                  <a:srgbClr val="424242"/>
                </a:solidFill>
                <a:latin typeface="Trebuchet MS"/>
                <a:cs typeface="Trebuchet MS"/>
              </a:rPr>
              <a:t> </a:t>
            </a:r>
            <a:r>
              <a:rPr sz="597" spc="-9" dirty="0">
                <a:solidFill>
                  <a:srgbClr val="424242"/>
                </a:solidFill>
                <a:latin typeface="Trebuchet MS"/>
                <a:cs typeface="Trebuchet MS"/>
              </a:rPr>
              <a:t>might</a:t>
            </a:r>
            <a:r>
              <a:rPr sz="597" spc="-22" dirty="0">
                <a:solidFill>
                  <a:srgbClr val="424242"/>
                </a:solidFill>
                <a:latin typeface="Trebuchet MS"/>
                <a:cs typeface="Trebuchet MS"/>
              </a:rPr>
              <a:t> </a:t>
            </a:r>
            <a:r>
              <a:rPr sz="597" spc="-7" dirty="0">
                <a:solidFill>
                  <a:srgbClr val="424242"/>
                </a:solidFill>
                <a:latin typeface="Trebuchet MS"/>
                <a:cs typeface="Trebuchet MS"/>
              </a:rPr>
              <a:t>influence</a:t>
            </a:r>
            <a:r>
              <a:rPr sz="597" spc="-22" dirty="0">
                <a:solidFill>
                  <a:srgbClr val="424242"/>
                </a:solidFill>
                <a:latin typeface="Trebuchet MS"/>
                <a:cs typeface="Trebuchet MS"/>
              </a:rPr>
              <a:t> </a:t>
            </a:r>
            <a:r>
              <a:rPr sz="597" spc="-20" dirty="0">
                <a:solidFill>
                  <a:srgbClr val="424242"/>
                </a:solidFill>
                <a:latin typeface="Trebuchet MS"/>
                <a:cs typeface="Trebuchet MS"/>
              </a:rPr>
              <a:t>their</a:t>
            </a:r>
            <a:r>
              <a:rPr sz="597" spc="-24" dirty="0">
                <a:solidFill>
                  <a:srgbClr val="424242"/>
                </a:solidFill>
                <a:latin typeface="Trebuchet MS"/>
                <a:cs typeface="Trebuchet MS"/>
              </a:rPr>
              <a:t> </a:t>
            </a:r>
            <a:r>
              <a:rPr sz="597" spc="9" dirty="0">
                <a:solidFill>
                  <a:srgbClr val="424242"/>
                </a:solidFill>
                <a:latin typeface="Trebuchet MS"/>
                <a:cs typeface="Trebuchet MS"/>
              </a:rPr>
              <a:t>behavior?</a:t>
            </a:r>
            <a:endParaRPr sz="597">
              <a:latin typeface="Trebuchet MS"/>
              <a:cs typeface="Trebuchet MS"/>
            </a:endParaRPr>
          </a:p>
        </p:txBody>
      </p:sp>
      <p:sp>
        <p:nvSpPr>
          <p:cNvPr id="15" name="object 15"/>
          <p:cNvSpPr txBox="1"/>
          <p:nvPr/>
        </p:nvSpPr>
        <p:spPr>
          <a:xfrm>
            <a:off x="2422011" y="5732328"/>
            <a:ext cx="1632628" cy="333755"/>
          </a:xfrm>
          <a:prstGeom prst="rect">
            <a:avLst/>
          </a:prstGeom>
        </p:spPr>
        <p:txBody>
          <a:bodyPr vert="horz" wrap="square" lIns="0" tIns="73649" rIns="0" bIns="0" rtlCol="0">
            <a:spAutoFit/>
          </a:bodyPr>
          <a:lstStyle/>
          <a:p>
            <a:pPr marL="4332">
              <a:spcBef>
                <a:spcPts val="580"/>
              </a:spcBef>
            </a:pPr>
            <a:r>
              <a:rPr sz="767" b="1" spc="27" dirty="0">
                <a:latin typeface="Trebuchet MS"/>
                <a:cs typeface="Trebuchet MS"/>
              </a:rPr>
              <a:t>Does</a:t>
            </a:r>
            <a:endParaRPr sz="767">
              <a:latin typeface="Trebuchet MS"/>
              <a:cs typeface="Trebuchet MS"/>
            </a:endParaRPr>
          </a:p>
          <a:p>
            <a:pPr marL="4332" marR="1733">
              <a:lnSpc>
                <a:spcPct val="103000"/>
              </a:lnSpc>
              <a:spcBef>
                <a:spcPts val="408"/>
              </a:spcBef>
            </a:pPr>
            <a:r>
              <a:rPr sz="597" spc="-3" dirty="0">
                <a:solidFill>
                  <a:srgbClr val="424242"/>
                </a:solidFill>
                <a:latin typeface="Trebuchet MS"/>
                <a:cs typeface="Trebuchet MS"/>
              </a:rPr>
              <a:t>What</a:t>
            </a:r>
            <a:r>
              <a:rPr sz="597" spc="-29" dirty="0">
                <a:solidFill>
                  <a:srgbClr val="424242"/>
                </a:solidFill>
                <a:latin typeface="Trebuchet MS"/>
                <a:cs typeface="Trebuchet MS"/>
              </a:rPr>
              <a:t> </a:t>
            </a:r>
            <a:r>
              <a:rPr sz="597" spc="2" dirty="0">
                <a:solidFill>
                  <a:srgbClr val="424242"/>
                </a:solidFill>
                <a:latin typeface="Trebuchet MS"/>
                <a:cs typeface="Trebuchet MS"/>
              </a:rPr>
              <a:t>behavior</a:t>
            </a:r>
            <a:r>
              <a:rPr sz="597" spc="-29" dirty="0">
                <a:solidFill>
                  <a:srgbClr val="424242"/>
                </a:solidFill>
                <a:latin typeface="Trebuchet MS"/>
                <a:cs typeface="Trebuchet MS"/>
              </a:rPr>
              <a:t> </a:t>
            </a:r>
            <a:r>
              <a:rPr sz="597" spc="9" dirty="0">
                <a:solidFill>
                  <a:srgbClr val="424242"/>
                </a:solidFill>
                <a:latin typeface="Trebuchet MS"/>
                <a:cs typeface="Trebuchet MS"/>
              </a:rPr>
              <a:t>have</a:t>
            </a:r>
            <a:r>
              <a:rPr sz="597" spc="-29" dirty="0">
                <a:solidFill>
                  <a:srgbClr val="424242"/>
                </a:solidFill>
                <a:latin typeface="Trebuchet MS"/>
                <a:cs typeface="Trebuchet MS"/>
              </a:rPr>
              <a:t> </a:t>
            </a:r>
            <a:r>
              <a:rPr sz="597" spc="9" dirty="0">
                <a:solidFill>
                  <a:srgbClr val="424242"/>
                </a:solidFill>
                <a:latin typeface="Trebuchet MS"/>
                <a:cs typeface="Trebuchet MS"/>
              </a:rPr>
              <a:t>we</a:t>
            </a:r>
            <a:r>
              <a:rPr sz="597" spc="-29" dirty="0">
                <a:solidFill>
                  <a:srgbClr val="424242"/>
                </a:solidFill>
                <a:latin typeface="Trebuchet MS"/>
                <a:cs typeface="Trebuchet MS"/>
              </a:rPr>
              <a:t> </a:t>
            </a:r>
            <a:r>
              <a:rPr sz="597" spc="19" dirty="0">
                <a:solidFill>
                  <a:srgbClr val="424242"/>
                </a:solidFill>
                <a:latin typeface="Trebuchet MS"/>
                <a:cs typeface="Trebuchet MS"/>
              </a:rPr>
              <a:t>observed? </a:t>
            </a:r>
            <a:r>
              <a:rPr sz="597" spc="-174" dirty="0">
                <a:solidFill>
                  <a:srgbClr val="424242"/>
                </a:solidFill>
                <a:latin typeface="Trebuchet MS"/>
                <a:cs typeface="Trebuchet MS"/>
              </a:rPr>
              <a:t> </a:t>
            </a:r>
            <a:r>
              <a:rPr sz="597" spc="-3" dirty="0">
                <a:solidFill>
                  <a:srgbClr val="424242"/>
                </a:solidFill>
                <a:latin typeface="Trebuchet MS"/>
                <a:cs typeface="Trebuchet MS"/>
              </a:rPr>
              <a:t>What</a:t>
            </a:r>
            <a:r>
              <a:rPr sz="597" spc="-27" dirty="0">
                <a:solidFill>
                  <a:srgbClr val="424242"/>
                </a:solidFill>
                <a:latin typeface="Trebuchet MS"/>
                <a:cs typeface="Trebuchet MS"/>
              </a:rPr>
              <a:t> </a:t>
            </a:r>
            <a:r>
              <a:rPr sz="597" spc="7" dirty="0">
                <a:solidFill>
                  <a:srgbClr val="424242"/>
                </a:solidFill>
                <a:latin typeface="Trebuchet MS"/>
                <a:cs typeface="Trebuchet MS"/>
              </a:rPr>
              <a:t>can</a:t>
            </a:r>
            <a:r>
              <a:rPr sz="597" spc="-26" dirty="0">
                <a:solidFill>
                  <a:srgbClr val="424242"/>
                </a:solidFill>
                <a:latin typeface="Trebuchet MS"/>
                <a:cs typeface="Trebuchet MS"/>
              </a:rPr>
              <a:t> </a:t>
            </a:r>
            <a:r>
              <a:rPr sz="597" spc="9" dirty="0">
                <a:solidFill>
                  <a:srgbClr val="424242"/>
                </a:solidFill>
                <a:latin typeface="Trebuchet MS"/>
                <a:cs typeface="Trebuchet MS"/>
              </a:rPr>
              <a:t>we</a:t>
            </a:r>
            <a:r>
              <a:rPr sz="597" spc="-26" dirty="0">
                <a:solidFill>
                  <a:srgbClr val="424242"/>
                </a:solidFill>
                <a:latin typeface="Trebuchet MS"/>
                <a:cs typeface="Trebuchet MS"/>
              </a:rPr>
              <a:t> </a:t>
            </a:r>
            <a:r>
              <a:rPr sz="597" dirty="0">
                <a:solidFill>
                  <a:srgbClr val="424242"/>
                </a:solidFill>
                <a:latin typeface="Trebuchet MS"/>
                <a:cs typeface="Trebuchet MS"/>
              </a:rPr>
              <a:t>imagine</a:t>
            </a:r>
            <a:r>
              <a:rPr sz="597" spc="-27" dirty="0">
                <a:solidFill>
                  <a:srgbClr val="424242"/>
                </a:solidFill>
                <a:latin typeface="Trebuchet MS"/>
                <a:cs typeface="Trebuchet MS"/>
              </a:rPr>
              <a:t> </a:t>
            </a:r>
            <a:r>
              <a:rPr sz="597" spc="-10" dirty="0">
                <a:solidFill>
                  <a:srgbClr val="424242"/>
                </a:solidFill>
                <a:latin typeface="Trebuchet MS"/>
                <a:cs typeface="Trebuchet MS"/>
              </a:rPr>
              <a:t>them</a:t>
            </a:r>
            <a:r>
              <a:rPr sz="597" spc="-26" dirty="0">
                <a:solidFill>
                  <a:srgbClr val="424242"/>
                </a:solidFill>
                <a:latin typeface="Trebuchet MS"/>
                <a:cs typeface="Trebuchet MS"/>
              </a:rPr>
              <a:t> </a:t>
            </a:r>
            <a:r>
              <a:rPr sz="597" spc="19" dirty="0">
                <a:solidFill>
                  <a:srgbClr val="424242"/>
                </a:solidFill>
                <a:latin typeface="Trebuchet MS"/>
                <a:cs typeface="Trebuchet MS"/>
              </a:rPr>
              <a:t>doing?</a:t>
            </a:r>
            <a:endParaRPr sz="597">
              <a:latin typeface="Trebuchet MS"/>
              <a:cs typeface="Trebuchet MS"/>
            </a:endParaRPr>
          </a:p>
        </p:txBody>
      </p:sp>
      <p:grpSp>
        <p:nvGrpSpPr>
          <p:cNvPr id="16" name="object 16"/>
          <p:cNvGrpSpPr/>
          <p:nvPr/>
        </p:nvGrpSpPr>
        <p:grpSpPr>
          <a:xfrm>
            <a:off x="1776414" y="1118868"/>
            <a:ext cx="8572500" cy="4961975"/>
            <a:chOff x="691834" y="763354"/>
            <a:chExt cx="18138140" cy="18605500"/>
          </a:xfrm>
        </p:grpSpPr>
        <p:sp>
          <p:nvSpPr>
            <p:cNvPr id="17" name="object 17"/>
            <p:cNvSpPr/>
            <p:nvPr/>
          </p:nvSpPr>
          <p:spPr>
            <a:xfrm>
              <a:off x="17813327" y="763354"/>
              <a:ext cx="1016635" cy="1016635"/>
            </a:xfrm>
            <a:custGeom>
              <a:avLst/>
              <a:gdLst/>
              <a:ahLst/>
              <a:cxnLst/>
              <a:rect l="l" t="t" r="r" b="b"/>
              <a:pathLst>
                <a:path w="1016634" h="1016635">
                  <a:moveTo>
                    <a:pt x="0" y="0"/>
                  </a:moveTo>
                  <a:lnTo>
                    <a:pt x="1016604" y="0"/>
                  </a:lnTo>
                  <a:lnTo>
                    <a:pt x="1016604" y="1016604"/>
                  </a:lnTo>
                  <a:lnTo>
                    <a:pt x="0" y="1016604"/>
                  </a:lnTo>
                  <a:lnTo>
                    <a:pt x="0" y="0"/>
                  </a:lnTo>
                  <a:close/>
                </a:path>
              </a:pathLst>
            </a:custGeom>
            <a:solidFill>
              <a:srgbClr val="9EDCFA"/>
            </a:solidFill>
          </p:spPr>
          <p:txBody>
            <a:bodyPr wrap="square" lIns="0" tIns="0" rIns="0" bIns="0" rtlCol="0"/>
            <a:lstStyle/>
            <a:p>
              <a:endParaRPr sz="478"/>
            </a:p>
          </p:txBody>
        </p:sp>
        <p:sp>
          <p:nvSpPr>
            <p:cNvPr id="18" name="object 18"/>
            <p:cNvSpPr/>
            <p:nvPr/>
          </p:nvSpPr>
          <p:spPr>
            <a:xfrm>
              <a:off x="691834" y="18351784"/>
              <a:ext cx="1016635" cy="1016635"/>
            </a:xfrm>
            <a:custGeom>
              <a:avLst/>
              <a:gdLst/>
              <a:ahLst/>
              <a:cxnLst/>
              <a:rect l="l" t="t" r="r" b="b"/>
              <a:pathLst>
                <a:path w="1016635" h="1016634">
                  <a:moveTo>
                    <a:pt x="0" y="0"/>
                  </a:moveTo>
                  <a:lnTo>
                    <a:pt x="1016604" y="0"/>
                  </a:lnTo>
                  <a:lnTo>
                    <a:pt x="1016604" y="1016604"/>
                  </a:lnTo>
                  <a:lnTo>
                    <a:pt x="0" y="1016604"/>
                  </a:lnTo>
                  <a:lnTo>
                    <a:pt x="0" y="0"/>
                  </a:lnTo>
                  <a:close/>
                </a:path>
              </a:pathLst>
            </a:custGeom>
            <a:solidFill>
              <a:srgbClr val="D8C7FF"/>
            </a:solidFill>
          </p:spPr>
          <p:txBody>
            <a:bodyPr wrap="square" lIns="0" tIns="0" rIns="0" bIns="0" rtlCol="0"/>
            <a:lstStyle/>
            <a:p>
              <a:endParaRPr sz="478"/>
            </a:p>
          </p:txBody>
        </p:sp>
        <p:sp>
          <p:nvSpPr>
            <p:cNvPr id="19" name="object 19"/>
            <p:cNvSpPr/>
            <p:nvPr/>
          </p:nvSpPr>
          <p:spPr>
            <a:xfrm>
              <a:off x="17813330" y="18296398"/>
              <a:ext cx="1016635" cy="1016635"/>
            </a:xfrm>
            <a:custGeom>
              <a:avLst/>
              <a:gdLst/>
              <a:ahLst/>
              <a:cxnLst/>
              <a:rect l="l" t="t" r="r" b="b"/>
              <a:pathLst>
                <a:path w="1016634" h="1016634">
                  <a:moveTo>
                    <a:pt x="0" y="0"/>
                  </a:moveTo>
                  <a:lnTo>
                    <a:pt x="1016604" y="0"/>
                  </a:lnTo>
                  <a:lnTo>
                    <a:pt x="1016604" y="1016604"/>
                  </a:lnTo>
                  <a:lnTo>
                    <a:pt x="0" y="1016604"/>
                  </a:lnTo>
                  <a:lnTo>
                    <a:pt x="0" y="0"/>
                  </a:lnTo>
                  <a:close/>
                </a:path>
              </a:pathLst>
            </a:custGeom>
            <a:solidFill>
              <a:srgbClr val="FCB5D4"/>
            </a:solidFill>
          </p:spPr>
          <p:txBody>
            <a:bodyPr wrap="square" lIns="0" tIns="0" rIns="0" bIns="0" rtlCol="0"/>
            <a:lstStyle/>
            <a:p>
              <a:endParaRPr sz="478"/>
            </a:p>
          </p:txBody>
        </p:sp>
        <p:sp>
          <p:nvSpPr>
            <p:cNvPr id="20" name="object 20"/>
            <p:cNvSpPr/>
            <p:nvPr/>
          </p:nvSpPr>
          <p:spPr>
            <a:xfrm>
              <a:off x="980295" y="18530598"/>
              <a:ext cx="404495" cy="624840"/>
            </a:xfrm>
            <a:custGeom>
              <a:avLst/>
              <a:gdLst/>
              <a:ahLst/>
              <a:cxnLst/>
              <a:rect l="l" t="t" r="r" b="b"/>
              <a:pathLst>
                <a:path w="404494" h="624840">
                  <a:moveTo>
                    <a:pt x="260396" y="36733"/>
                  </a:moveTo>
                  <a:lnTo>
                    <a:pt x="143674" y="36733"/>
                  </a:lnTo>
                  <a:lnTo>
                    <a:pt x="145514" y="33177"/>
                  </a:lnTo>
                  <a:lnTo>
                    <a:pt x="186276" y="1790"/>
                  </a:lnTo>
                  <a:lnTo>
                    <a:pt x="202035" y="0"/>
                  </a:lnTo>
                  <a:lnTo>
                    <a:pt x="217794" y="1790"/>
                  </a:lnTo>
                  <a:lnTo>
                    <a:pt x="253462" y="25713"/>
                  </a:lnTo>
                  <a:lnTo>
                    <a:pt x="260396" y="36733"/>
                  </a:lnTo>
                  <a:close/>
                </a:path>
                <a:path w="404494" h="624840">
                  <a:moveTo>
                    <a:pt x="303053" y="137751"/>
                  </a:moveTo>
                  <a:lnTo>
                    <a:pt x="101017" y="137751"/>
                  </a:lnTo>
                  <a:lnTo>
                    <a:pt x="93868" y="136308"/>
                  </a:lnTo>
                  <a:lnTo>
                    <a:pt x="88030" y="132371"/>
                  </a:lnTo>
                  <a:lnTo>
                    <a:pt x="84094" y="126533"/>
                  </a:lnTo>
                  <a:lnTo>
                    <a:pt x="82650" y="119384"/>
                  </a:lnTo>
                  <a:lnTo>
                    <a:pt x="82650" y="55100"/>
                  </a:lnTo>
                  <a:lnTo>
                    <a:pt x="84094" y="47951"/>
                  </a:lnTo>
                  <a:lnTo>
                    <a:pt x="88030" y="42113"/>
                  </a:lnTo>
                  <a:lnTo>
                    <a:pt x="93868" y="38177"/>
                  </a:lnTo>
                  <a:lnTo>
                    <a:pt x="101017" y="36733"/>
                  </a:lnTo>
                  <a:lnTo>
                    <a:pt x="303053" y="36733"/>
                  </a:lnTo>
                  <a:lnTo>
                    <a:pt x="310202" y="38177"/>
                  </a:lnTo>
                  <a:lnTo>
                    <a:pt x="316040" y="42113"/>
                  </a:lnTo>
                  <a:lnTo>
                    <a:pt x="319976" y="47951"/>
                  </a:lnTo>
                  <a:lnTo>
                    <a:pt x="321420" y="55100"/>
                  </a:lnTo>
                  <a:lnTo>
                    <a:pt x="321420" y="119384"/>
                  </a:lnTo>
                  <a:lnTo>
                    <a:pt x="319976" y="126533"/>
                  </a:lnTo>
                  <a:lnTo>
                    <a:pt x="316040" y="132371"/>
                  </a:lnTo>
                  <a:lnTo>
                    <a:pt x="310202" y="136308"/>
                  </a:lnTo>
                  <a:lnTo>
                    <a:pt x="303053" y="137751"/>
                  </a:lnTo>
                  <a:close/>
                </a:path>
                <a:path w="404494" h="624840">
                  <a:moveTo>
                    <a:pt x="376414" y="624473"/>
                  </a:moveTo>
                  <a:lnTo>
                    <a:pt x="27611" y="624473"/>
                  </a:lnTo>
                  <a:lnTo>
                    <a:pt x="16857" y="622303"/>
                  </a:lnTo>
                  <a:lnTo>
                    <a:pt x="8079" y="616385"/>
                  </a:lnTo>
                  <a:lnTo>
                    <a:pt x="2167" y="607607"/>
                  </a:lnTo>
                  <a:lnTo>
                    <a:pt x="0" y="596859"/>
                  </a:lnTo>
                  <a:lnTo>
                    <a:pt x="0" y="110264"/>
                  </a:lnTo>
                  <a:lnTo>
                    <a:pt x="2177" y="99504"/>
                  </a:lnTo>
                  <a:lnTo>
                    <a:pt x="8096" y="90728"/>
                  </a:lnTo>
                  <a:lnTo>
                    <a:pt x="16859" y="84816"/>
                  </a:lnTo>
                  <a:lnTo>
                    <a:pt x="27550" y="82650"/>
                  </a:lnTo>
                  <a:lnTo>
                    <a:pt x="55100" y="82650"/>
                  </a:lnTo>
                  <a:lnTo>
                    <a:pt x="55100" y="119384"/>
                  </a:lnTo>
                  <a:lnTo>
                    <a:pt x="58708" y="137257"/>
                  </a:lnTo>
                  <a:lnTo>
                    <a:pt x="68549" y="151852"/>
                  </a:lnTo>
                  <a:lnTo>
                    <a:pt x="83144" y="161693"/>
                  </a:lnTo>
                  <a:lnTo>
                    <a:pt x="101017" y="165301"/>
                  </a:lnTo>
                  <a:lnTo>
                    <a:pt x="404017" y="165301"/>
                  </a:lnTo>
                  <a:lnTo>
                    <a:pt x="404019" y="237887"/>
                  </a:lnTo>
                  <a:lnTo>
                    <a:pt x="140196" y="237899"/>
                  </a:lnTo>
                  <a:lnTo>
                    <a:pt x="121885" y="256210"/>
                  </a:lnTo>
                  <a:lnTo>
                    <a:pt x="92759" y="256211"/>
                  </a:lnTo>
                  <a:lnTo>
                    <a:pt x="72598" y="276372"/>
                  </a:lnTo>
                  <a:lnTo>
                    <a:pt x="72611" y="282255"/>
                  </a:lnTo>
                  <a:lnTo>
                    <a:pt x="97213" y="306857"/>
                  </a:lnTo>
                  <a:lnTo>
                    <a:pt x="103289" y="310891"/>
                  </a:lnTo>
                  <a:lnTo>
                    <a:pt x="110201" y="312236"/>
                  </a:lnTo>
                  <a:lnTo>
                    <a:pt x="404020" y="312236"/>
                  </a:lnTo>
                  <a:lnTo>
                    <a:pt x="404021" y="357272"/>
                  </a:lnTo>
                  <a:lnTo>
                    <a:pt x="140196" y="357284"/>
                  </a:lnTo>
                  <a:lnTo>
                    <a:pt x="121885" y="375595"/>
                  </a:lnTo>
                  <a:lnTo>
                    <a:pt x="92759" y="375595"/>
                  </a:lnTo>
                  <a:lnTo>
                    <a:pt x="72598" y="395756"/>
                  </a:lnTo>
                  <a:lnTo>
                    <a:pt x="72611" y="401639"/>
                  </a:lnTo>
                  <a:lnTo>
                    <a:pt x="97213" y="426241"/>
                  </a:lnTo>
                  <a:lnTo>
                    <a:pt x="103289" y="430276"/>
                  </a:lnTo>
                  <a:lnTo>
                    <a:pt x="110201" y="431621"/>
                  </a:lnTo>
                  <a:lnTo>
                    <a:pt x="404022" y="431621"/>
                  </a:lnTo>
                  <a:lnTo>
                    <a:pt x="404023" y="476656"/>
                  </a:lnTo>
                  <a:lnTo>
                    <a:pt x="140196" y="476668"/>
                  </a:lnTo>
                  <a:lnTo>
                    <a:pt x="121885" y="494980"/>
                  </a:lnTo>
                  <a:lnTo>
                    <a:pt x="92759" y="494980"/>
                  </a:lnTo>
                  <a:lnTo>
                    <a:pt x="72598" y="515141"/>
                  </a:lnTo>
                  <a:lnTo>
                    <a:pt x="72611" y="521024"/>
                  </a:lnTo>
                  <a:lnTo>
                    <a:pt x="97213" y="545626"/>
                  </a:lnTo>
                  <a:lnTo>
                    <a:pt x="103289" y="549660"/>
                  </a:lnTo>
                  <a:lnTo>
                    <a:pt x="110201" y="551005"/>
                  </a:lnTo>
                  <a:lnTo>
                    <a:pt x="404024" y="551005"/>
                  </a:lnTo>
                  <a:lnTo>
                    <a:pt x="404025" y="596859"/>
                  </a:lnTo>
                  <a:lnTo>
                    <a:pt x="401854" y="607619"/>
                  </a:lnTo>
                  <a:lnTo>
                    <a:pt x="395941" y="616395"/>
                  </a:lnTo>
                  <a:lnTo>
                    <a:pt x="387162" y="622307"/>
                  </a:lnTo>
                  <a:lnTo>
                    <a:pt x="376414" y="624473"/>
                  </a:lnTo>
                  <a:close/>
                </a:path>
                <a:path w="404494" h="624840">
                  <a:moveTo>
                    <a:pt x="404017" y="165301"/>
                  </a:moveTo>
                  <a:lnTo>
                    <a:pt x="303053" y="165301"/>
                  </a:lnTo>
                  <a:lnTo>
                    <a:pt x="320926" y="161693"/>
                  </a:lnTo>
                  <a:lnTo>
                    <a:pt x="335521" y="151852"/>
                  </a:lnTo>
                  <a:lnTo>
                    <a:pt x="345361" y="137257"/>
                  </a:lnTo>
                  <a:lnTo>
                    <a:pt x="348970" y="119384"/>
                  </a:lnTo>
                  <a:lnTo>
                    <a:pt x="348970" y="82650"/>
                  </a:lnTo>
                  <a:lnTo>
                    <a:pt x="376493" y="82650"/>
                  </a:lnTo>
                  <a:lnTo>
                    <a:pt x="387212" y="84820"/>
                  </a:lnTo>
                  <a:lnTo>
                    <a:pt x="395962" y="90738"/>
                  </a:lnTo>
                  <a:lnTo>
                    <a:pt x="401856" y="99516"/>
                  </a:lnTo>
                  <a:lnTo>
                    <a:pt x="404016" y="110264"/>
                  </a:lnTo>
                  <a:lnTo>
                    <a:pt x="404017" y="165301"/>
                  </a:lnTo>
                  <a:close/>
                </a:path>
                <a:path w="404494" h="624840">
                  <a:moveTo>
                    <a:pt x="404020" y="312236"/>
                  </a:moveTo>
                  <a:lnTo>
                    <a:pt x="110201" y="312236"/>
                  </a:lnTo>
                  <a:lnTo>
                    <a:pt x="117112" y="310891"/>
                  </a:lnTo>
                  <a:lnTo>
                    <a:pt x="123188" y="306857"/>
                  </a:lnTo>
                  <a:lnTo>
                    <a:pt x="166203" y="263841"/>
                  </a:lnTo>
                  <a:lnTo>
                    <a:pt x="166226" y="258060"/>
                  </a:lnTo>
                  <a:lnTo>
                    <a:pt x="146065" y="237899"/>
                  </a:lnTo>
                  <a:lnTo>
                    <a:pt x="140208" y="237887"/>
                  </a:lnTo>
                  <a:lnTo>
                    <a:pt x="404019" y="237887"/>
                  </a:lnTo>
                  <a:lnTo>
                    <a:pt x="404019" y="257136"/>
                  </a:lnTo>
                  <a:lnTo>
                    <a:pt x="196991" y="257136"/>
                  </a:lnTo>
                  <a:lnTo>
                    <a:pt x="192852" y="261207"/>
                  </a:lnTo>
                  <a:lnTo>
                    <a:pt x="192930" y="289798"/>
                  </a:lnTo>
                  <a:lnTo>
                    <a:pt x="196971" y="293869"/>
                  </a:lnTo>
                  <a:lnTo>
                    <a:pt x="404020" y="293869"/>
                  </a:lnTo>
                  <a:lnTo>
                    <a:pt x="404020" y="312236"/>
                  </a:lnTo>
                  <a:close/>
                </a:path>
                <a:path w="404494" h="624840">
                  <a:moveTo>
                    <a:pt x="110201" y="267895"/>
                  </a:moveTo>
                  <a:lnTo>
                    <a:pt x="98516" y="256210"/>
                  </a:lnTo>
                  <a:lnTo>
                    <a:pt x="121885" y="256210"/>
                  </a:lnTo>
                  <a:lnTo>
                    <a:pt x="110201" y="267895"/>
                  </a:lnTo>
                  <a:close/>
                </a:path>
                <a:path w="404494" h="624840">
                  <a:moveTo>
                    <a:pt x="404020" y="293869"/>
                  </a:moveTo>
                  <a:lnTo>
                    <a:pt x="326373" y="293869"/>
                  </a:lnTo>
                  <a:lnTo>
                    <a:pt x="330513" y="289798"/>
                  </a:lnTo>
                  <a:lnTo>
                    <a:pt x="330434" y="261207"/>
                  </a:lnTo>
                  <a:lnTo>
                    <a:pt x="326393" y="257136"/>
                  </a:lnTo>
                  <a:lnTo>
                    <a:pt x="404019" y="257136"/>
                  </a:lnTo>
                  <a:lnTo>
                    <a:pt x="404020" y="293869"/>
                  </a:lnTo>
                  <a:close/>
                </a:path>
                <a:path w="404494" h="624840">
                  <a:moveTo>
                    <a:pt x="404022" y="431621"/>
                  </a:moveTo>
                  <a:lnTo>
                    <a:pt x="110201" y="431621"/>
                  </a:lnTo>
                  <a:lnTo>
                    <a:pt x="117112" y="430276"/>
                  </a:lnTo>
                  <a:lnTo>
                    <a:pt x="123188" y="426241"/>
                  </a:lnTo>
                  <a:lnTo>
                    <a:pt x="166203" y="383226"/>
                  </a:lnTo>
                  <a:lnTo>
                    <a:pt x="166226" y="377445"/>
                  </a:lnTo>
                  <a:lnTo>
                    <a:pt x="146065" y="357284"/>
                  </a:lnTo>
                  <a:lnTo>
                    <a:pt x="140208" y="357272"/>
                  </a:lnTo>
                  <a:lnTo>
                    <a:pt x="404021" y="357272"/>
                  </a:lnTo>
                  <a:lnTo>
                    <a:pt x="404021" y="376520"/>
                  </a:lnTo>
                  <a:lnTo>
                    <a:pt x="197036" y="376520"/>
                  </a:lnTo>
                  <a:lnTo>
                    <a:pt x="192897" y="380592"/>
                  </a:lnTo>
                  <a:lnTo>
                    <a:pt x="192975" y="409182"/>
                  </a:lnTo>
                  <a:lnTo>
                    <a:pt x="197017" y="413254"/>
                  </a:lnTo>
                  <a:lnTo>
                    <a:pt x="404022" y="413254"/>
                  </a:lnTo>
                  <a:lnTo>
                    <a:pt x="404022" y="431621"/>
                  </a:lnTo>
                  <a:close/>
                </a:path>
                <a:path w="404494" h="624840">
                  <a:moveTo>
                    <a:pt x="110201" y="387279"/>
                  </a:moveTo>
                  <a:lnTo>
                    <a:pt x="98516" y="375595"/>
                  </a:lnTo>
                  <a:lnTo>
                    <a:pt x="121885" y="375595"/>
                  </a:lnTo>
                  <a:lnTo>
                    <a:pt x="110201" y="387279"/>
                  </a:lnTo>
                  <a:close/>
                </a:path>
                <a:path w="404494" h="624840">
                  <a:moveTo>
                    <a:pt x="404022" y="413254"/>
                  </a:moveTo>
                  <a:lnTo>
                    <a:pt x="326418" y="413254"/>
                  </a:lnTo>
                  <a:lnTo>
                    <a:pt x="330558" y="409182"/>
                  </a:lnTo>
                  <a:lnTo>
                    <a:pt x="330480" y="380592"/>
                  </a:lnTo>
                  <a:lnTo>
                    <a:pt x="326438" y="376520"/>
                  </a:lnTo>
                  <a:lnTo>
                    <a:pt x="404021" y="376520"/>
                  </a:lnTo>
                  <a:lnTo>
                    <a:pt x="404022" y="413254"/>
                  </a:lnTo>
                  <a:close/>
                </a:path>
                <a:path w="404494" h="624840">
                  <a:moveTo>
                    <a:pt x="404024" y="551005"/>
                  </a:moveTo>
                  <a:lnTo>
                    <a:pt x="110201" y="551005"/>
                  </a:lnTo>
                  <a:lnTo>
                    <a:pt x="117112" y="549660"/>
                  </a:lnTo>
                  <a:lnTo>
                    <a:pt x="123188" y="545626"/>
                  </a:lnTo>
                  <a:lnTo>
                    <a:pt x="166203" y="502610"/>
                  </a:lnTo>
                  <a:lnTo>
                    <a:pt x="166226" y="496830"/>
                  </a:lnTo>
                  <a:lnTo>
                    <a:pt x="146065" y="476668"/>
                  </a:lnTo>
                  <a:lnTo>
                    <a:pt x="140208" y="476656"/>
                  </a:lnTo>
                  <a:lnTo>
                    <a:pt x="404023" y="476656"/>
                  </a:lnTo>
                  <a:lnTo>
                    <a:pt x="404023" y="495905"/>
                  </a:lnTo>
                  <a:lnTo>
                    <a:pt x="197036" y="495905"/>
                  </a:lnTo>
                  <a:lnTo>
                    <a:pt x="192897" y="499976"/>
                  </a:lnTo>
                  <a:lnTo>
                    <a:pt x="192975" y="528567"/>
                  </a:lnTo>
                  <a:lnTo>
                    <a:pt x="197017" y="532638"/>
                  </a:lnTo>
                  <a:lnTo>
                    <a:pt x="404024" y="532638"/>
                  </a:lnTo>
                  <a:lnTo>
                    <a:pt x="404024" y="551005"/>
                  </a:lnTo>
                  <a:close/>
                </a:path>
                <a:path w="404494" h="624840">
                  <a:moveTo>
                    <a:pt x="110201" y="506664"/>
                  </a:moveTo>
                  <a:lnTo>
                    <a:pt x="98516" y="494980"/>
                  </a:lnTo>
                  <a:lnTo>
                    <a:pt x="121885" y="494980"/>
                  </a:lnTo>
                  <a:lnTo>
                    <a:pt x="110201" y="506664"/>
                  </a:lnTo>
                  <a:close/>
                </a:path>
                <a:path w="404494" h="624840">
                  <a:moveTo>
                    <a:pt x="404024" y="532638"/>
                  </a:moveTo>
                  <a:lnTo>
                    <a:pt x="326418" y="532638"/>
                  </a:lnTo>
                  <a:lnTo>
                    <a:pt x="330558" y="528567"/>
                  </a:lnTo>
                  <a:lnTo>
                    <a:pt x="330480" y="499976"/>
                  </a:lnTo>
                  <a:lnTo>
                    <a:pt x="326438" y="495905"/>
                  </a:lnTo>
                  <a:lnTo>
                    <a:pt x="404023" y="495905"/>
                  </a:lnTo>
                  <a:lnTo>
                    <a:pt x="404024" y="532638"/>
                  </a:lnTo>
                  <a:close/>
                </a:path>
              </a:pathLst>
            </a:custGeom>
            <a:solidFill>
              <a:srgbClr val="2F2F2F"/>
            </a:solidFill>
          </p:spPr>
          <p:txBody>
            <a:bodyPr wrap="square" lIns="0" tIns="0" rIns="0" bIns="0" rtlCol="0"/>
            <a:lstStyle/>
            <a:p>
              <a:endParaRPr sz="478"/>
            </a:p>
          </p:txBody>
        </p:sp>
      </p:grpSp>
      <p:pic>
        <p:nvPicPr>
          <p:cNvPr id="25" name="object 25"/>
          <p:cNvPicPr/>
          <p:nvPr/>
        </p:nvPicPr>
        <p:blipFill>
          <a:blip r:embed="rId4" cstate="print"/>
          <a:stretch>
            <a:fillRect/>
          </a:stretch>
        </p:blipFill>
        <p:spPr>
          <a:xfrm>
            <a:off x="5061697" y="3187235"/>
            <a:ext cx="1973099" cy="1113390"/>
          </a:xfrm>
          <a:prstGeom prst="rect">
            <a:avLst/>
          </a:prstGeom>
        </p:spPr>
      </p:pic>
      <p:sp>
        <p:nvSpPr>
          <p:cNvPr id="26" name="object 26"/>
          <p:cNvSpPr txBox="1"/>
          <p:nvPr/>
        </p:nvSpPr>
        <p:spPr>
          <a:xfrm>
            <a:off x="5384682" y="3833200"/>
            <a:ext cx="1795291" cy="120544"/>
          </a:xfrm>
          <a:prstGeom prst="rect">
            <a:avLst/>
          </a:prstGeom>
        </p:spPr>
        <p:txBody>
          <a:bodyPr vert="horz" wrap="square" lIns="0" tIns="4549" rIns="0" bIns="0" rtlCol="0">
            <a:spAutoFit/>
          </a:bodyPr>
          <a:lstStyle/>
          <a:p>
            <a:pPr marL="4332">
              <a:spcBef>
                <a:spcPts val="36"/>
              </a:spcBef>
            </a:pPr>
            <a:r>
              <a:rPr sz="972" spc="-2" dirty="0">
                <a:latin typeface="Trebuchet MS"/>
                <a:cs typeface="Trebuchet MS"/>
              </a:rPr>
              <a:t>India's</a:t>
            </a:r>
            <a:r>
              <a:rPr sz="972" spc="-46" dirty="0">
                <a:latin typeface="Trebuchet MS"/>
                <a:cs typeface="Trebuchet MS"/>
              </a:rPr>
              <a:t> </a:t>
            </a:r>
            <a:r>
              <a:rPr sz="972" spc="-22" dirty="0">
                <a:latin typeface="Trebuchet MS"/>
                <a:cs typeface="Trebuchet MS"/>
              </a:rPr>
              <a:t>Agricultural</a:t>
            </a:r>
            <a:r>
              <a:rPr sz="972" spc="-46" dirty="0">
                <a:latin typeface="Trebuchet MS"/>
                <a:cs typeface="Trebuchet MS"/>
              </a:rPr>
              <a:t> </a:t>
            </a:r>
            <a:r>
              <a:rPr sz="972" spc="17" dirty="0">
                <a:latin typeface="Trebuchet MS"/>
                <a:cs typeface="Trebuchet MS"/>
              </a:rPr>
              <a:t>Crop</a:t>
            </a:r>
            <a:endParaRPr sz="972" dirty="0">
              <a:latin typeface="Trebuchet MS"/>
              <a:cs typeface="Trebuchet MS"/>
            </a:endParaRPr>
          </a:p>
        </p:txBody>
      </p:sp>
      <p:grpSp>
        <p:nvGrpSpPr>
          <p:cNvPr id="27" name="object 27"/>
          <p:cNvGrpSpPr/>
          <p:nvPr/>
        </p:nvGrpSpPr>
        <p:grpSpPr>
          <a:xfrm>
            <a:off x="1776415" y="1115283"/>
            <a:ext cx="8466860" cy="4886445"/>
            <a:chOff x="691837" y="749913"/>
            <a:chExt cx="17914620" cy="18322290"/>
          </a:xfrm>
        </p:grpSpPr>
        <p:sp>
          <p:nvSpPr>
            <p:cNvPr id="28" name="object 28"/>
            <p:cNvSpPr/>
            <p:nvPr/>
          </p:nvSpPr>
          <p:spPr>
            <a:xfrm>
              <a:off x="18034093" y="18580003"/>
              <a:ext cx="572770" cy="492125"/>
            </a:xfrm>
            <a:custGeom>
              <a:avLst/>
              <a:gdLst/>
              <a:ahLst/>
              <a:cxnLst/>
              <a:rect l="l" t="t" r="r" b="b"/>
              <a:pathLst>
                <a:path w="572769" h="492125">
                  <a:moveTo>
                    <a:pt x="286093" y="491760"/>
                  </a:moveTo>
                  <a:lnTo>
                    <a:pt x="241304" y="461947"/>
                  </a:lnTo>
                  <a:lnTo>
                    <a:pt x="142815" y="385637"/>
                  </a:lnTo>
                  <a:lnTo>
                    <a:pt x="44441" y="282526"/>
                  </a:lnTo>
                  <a:lnTo>
                    <a:pt x="0" y="172310"/>
                  </a:lnTo>
                  <a:lnTo>
                    <a:pt x="5143" y="132560"/>
                  </a:lnTo>
                  <a:lnTo>
                    <a:pt x="19722" y="93095"/>
                  </a:lnTo>
                  <a:lnTo>
                    <a:pt x="42968" y="57010"/>
                  </a:lnTo>
                  <a:lnTo>
                    <a:pt x="74115" y="27401"/>
                  </a:lnTo>
                  <a:lnTo>
                    <a:pt x="112395" y="7366"/>
                  </a:lnTo>
                  <a:lnTo>
                    <a:pt x="157038" y="0"/>
                  </a:lnTo>
                  <a:lnTo>
                    <a:pt x="191345" y="4862"/>
                  </a:lnTo>
                  <a:lnTo>
                    <a:pt x="226546" y="17566"/>
                  </a:lnTo>
                  <a:lnTo>
                    <a:pt x="259257" y="35287"/>
                  </a:lnTo>
                  <a:lnTo>
                    <a:pt x="286093" y="55197"/>
                  </a:lnTo>
                  <a:lnTo>
                    <a:pt x="527332" y="55197"/>
                  </a:lnTo>
                  <a:lnTo>
                    <a:pt x="529242" y="57014"/>
                  </a:lnTo>
                  <a:lnTo>
                    <a:pt x="552498" y="93100"/>
                  </a:lnTo>
                  <a:lnTo>
                    <a:pt x="567084" y="132564"/>
                  </a:lnTo>
                  <a:lnTo>
                    <a:pt x="572233" y="172310"/>
                  </a:lnTo>
                  <a:lnTo>
                    <a:pt x="527787" y="282534"/>
                  </a:lnTo>
                  <a:lnTo>
                    <a:pt x="429397" y="385643"/>
                  </a:lnTo>
                  <a:lnTo>
                    <a:pt x="330890" y="461949"/>
                  </a:lnTo>
                  <a:lnTo>
                    <a:pt x="286093" y="491760"/>
                  </a:lnTo>
                  <a:close/>
                </a:path>
                <a:path w="572769" h="492125">
                  <a:moveTo>
                    <a:pt x="527332" y="55197"/>
                  </a:moveTo>
                  <a:lnTo>
                    <a:pt x="286093" y="55197"/>
                  </a:lnTo>
                  <a:lnTo>
                    <a:pt x="312928" y="35287"/>
                  </a:lnTo>
                  <a:lnTo>
                    <a:pt x="345639" y="17566"/>
                  </a:lnTo>
                  <a:lnTo>
                    <a:pt x="380841" y="4862"/>
                  </a:lnTo>
                  <a:lnTo>
                    <a:pt x="415149" y="0"/>
                  </a:lnTo>
                  <a:lnTo>
                    <a:pt x="459799" y="7367"/>
                  </a:lnTo>
                  <a:lnTo>
                    <a:pt x="498087" y="27404"/>
                  </a:lnTo>
                  <a:lnTo>
                    <a:pt x="527332" y="55197"/>
                  </a:lnTo>
                  <a:close/>
                </a:path>
              </a:pathLst>
            </a:custGeom>
            <a:solidFill>
              <a:srgbClr val="1F1F1F"/>
            </a:solidFill>
          </p:spPr>
          <p:txBody>
            <a:bodyPr wrap="square" lIns="0" tIns="0" rIns="0" bIns="0" rtlCol="0"/>
            <a:lstStyle/>
            <a:p>
              <a:endParaRPr sz="478"/>
            </a:p>
          </p:txBody>
        </p:sp>
        <p:sp>
          <p:nvSpPr>
            <p:cNvPr id="29" name="object 29"/>
            <p:cNvSpPr/>
            <p:nvPr/>
          </p:nvSpPr>
          <p:spPr>
            <a:xfrm>
              <a:off x="691837" y="749913"/>
              <a:ext cx="1016635" cy="1016635"/>
            </a:xfrm>
            <a:custGeom>
              <a:avLst/>
              <a:gdLst/>
              <a:ahLst/>
              <a:cxnLst/>
              <a:rect l="l" t="t" r="r" b="b"/>
              <a:pathLst>
                <a:path w="1016635" h="1016635">
                  <a:moveTo>
                    <a:pt x="0" y="0"/>
                  </a:moveTo>
                  <a:lnTo>
                    <a:pt x="1016604" y="0"/>
                  </a:lnTo>
                  <a:lnTo>
                    <a:pt x="1016604" y="1016604"/>
                  </a:lnTo>
                  <a:lnTo>
                    <a:pt x="0" y="1016604"/>
                  </a:lnTo>
                  <a:lnTo>
                    <a:pt x="0" y="0"/>
                  </a:lnTo>
                  <a:close/>
                </a:path>
              </a:pathLst>
            </a:custGeom>
            <a:solidFill>
              <a:srgbClr val="86E6D9"/>
            </a:solidFill>
          </p:spPr>
          <p:txBody>
            <a:bodyPr wrap="square" lIns="0" tIns="0" rIns="0" bIns="0" rtlCol="0"/>
            <a:lstStyle/>
            <a:p>
              <a:endParaRPr sz="478"/>
            </a:p>
          </p:txBody>
        </p:sp>
        <p:sp>
          <p:nvSpPr>
            <p:cNvPr id="30" name="object 30"/>
            <p:cNvSpPr/>
            <p:nvPr/>
          </p:nvSpPr>
          <p:spPr>
            <a:xfrm>
              <a:off x="18030665" y="974332"/>
              <a:ext cx="567055" cy="448945"/>
            </a:xfrm>
            <a:custGeom>
              <a:avLst/>
              <a:gdLst/>
              <a:ahLst/>
              <a:cxnLst/>
              <a:rect l="l" t="t" r="r" b="b"/>
              <a:pathLst>
                <a:path w="567055" h="448944">
                  <a:moveTo>
                    <a:pt x="377727" y="448551"/>
                  </a:moveTo>
                  <a:lnTo>
                    <a:pt x="345792" y="442993"/>
                  </a:lnTo>
                  <a:lnTo>
                    <a:pt x="318568" y="427619"/>
                  </a:lnTo>
                  <a:lnTo>
                    <a:pt x="297954" y="404380"/>
                  </a:lnTo>
                  <a:lnTo>
                    <a:pt x="285845" y="375225"/>
                  </a:lnTo>
                  <a:lnTo>
                    <a:pt x="272934" y="377069"/>
                  </a:lnTo>
                  <a:lnTo>
                    <a:pt x="233732" y="375336"/>
                  </a:lnTo>
                  <a:lnTo>
                    <a:pt x="186982" y="357549"/>
                  </a:lnTo>
                  <a:lnTo>
                    <a:pt x="167002" y="343047"/>
                  </a:lnTo>
                  <a:lnTo>
                    <a:pt x="152493" y="357330"/>
                  </a:lnTo>
                  <a:lnTo>
                    <a:pt x="135241" y="368266"/>
                  </a:lnTo>
                  <a:lnTo>
                    <a:pt x="115727" y="375263"/>
                  </a:lnTo>
                  <a:lnTo>
                    <a:pt x="94431" y="377727"/>
                  </a:lnTo>
                  <a:lnTo>
                    <a:pt x="57666" y="370306"/>
                  </a:lnTo>
                  <a:lnTo>
                    <a:pt x="27650" y="350067"/>
                  </a:lnTo>
                  <a:lnTo>
                    <a:pt x="7418" y="320051"/>
                  </a:lnTo>
                  <a:lnTo>
                    <a:pt x="0" y="283295"/>
                  </a:lnTo>
                  <a:lnTo>
                    <a:pt x="5680" y="250978"/>
                  </a:lnTo>
                  <a:lnTo>
                    <a:pt x="21382" y="223487"/>
                  </a:lnTo>
                  <a:lnTo>
                    <a:pt x="45097" y="202818"/>
                  </a:lnTo>
                  <a:lnTo>
                    <a:pt x="74813" y="190964"/>
                  </a:lnTo>
                  <a:lnTo>
                    <a:pt x="73204" y="184733"/>
                  </a:lnTo>
                  <a:lnTo>
                    <a:pt x="71118" y="171898"/>
                  </a:lnTo>
                  <a:lnTo>
                    <a:pt x="70823" y="165255"/>
                  </a:lnTo>
                  <a:lnTo>
                    <a:pt x="78241" y="128500"/>
                  </a:lnTo>
                  <a:lnTo>
                    <a:pt x="98474" y="98483"/>
                  </a:lnTo>
                  <a:lnTo>
                    <a:pt x="128490" y="78245"/>
                  </a:lnTo>
                  <a:lnTo>
                    <a:pt x="165255" y="70823"/>
                  </a:lnTo>
                  <a:lnTo>
                    <a:pt x="168490" y="71154"/>
                  </a:lnTo>
                  <a:lnTo>
                    <a:pt x="180933" y="42806"/>
                  </a:lnTo>
                  <a:lnTo>
                    <a:pt x="201464" y="20261"/>
                  </a:lnTo>
                  <a:lnTo>
                    <a:pt x="228307" y="5374"/>
                  </a:lnTo>
                  <a:lnTo>
                    <a:pt x="259687" y="0"/>
                  </a:lnTo>
                  <a:lnTo>
                    <a:pt x="289137" y="4725"/>
                  </a:lnTo>
                  <a:lnTo>
                    <a:pt x="314706" y="17883"/>
                  </a:lnTo>
                  <a:lnTo>
                    <a:pt x="334962" y="37946"/>
                  </a:lnTo>
                  <a:lnTo>
                    <a:pt x="348477" y="63387"/>
                  </a:lnTo>
                  <a:lnTo>
                    <a:pt x="360345" y="56558"/>
                  </a:lnTo>
                  <a:lnTo>
                    <a:pt x="373215" y="51477"/>
                  </a:lnTo>
                  <a:lnTo>
                    <a:pt x="386931" y="48308"/>
                  </a:lnTo>
                  <a:lnTo>
                    <a:pt x="401335" y="47215"/>
                  </a:lnTo>
                  <a:lnTo>
                    <a:pt x="438101" y="54634"/>
                  </a:lnTo>
                  <a:lnTo>
                    <a:pt x="468116" y="74866"/>
                  </a:lnTo>
                  <a:lnTo>
                    <a:pt x="488349" y="104882"/>
                  </a:lnTo>
                  <a:lnTo>
                    <a:pt x="495767" y="141647"/>
                  </a:lnTo>
                  <a:lnTo>
                    <a:pt x="495472" y="148290"/>
                  </a:lnTo>
                  <a:lnTo>
                    <a:pt x="494648" y="154776"/>
                  </a:lnTo>
                  <a:lnTo>
                    <a:pt x="491777" y="167356"/>
                  </a:lnTo>
                  <a:lnTo>
                    <a:pt x="521494" y="179210"/>
                  </a:lnTo>
                  <a:lnTo>
                    <a:pt x="545208" y="199879"/>
                  </a:lnTo>
                  <a:lnTo>
                    <a:pt x="560910" y="227370"/>
                  </a:lnTo>
                  <a:lnTo>
                    <a:pt x="566591" y="259687"/>
                  </a:lnTo>
                  <a:lnTo>
                    <a:pt x="559173" y="296443"/>
                  </a:lnTo>
                  <a:lnTo>
                    <a:pt x="538940" y="326459"/>
                  </a:lnTo>
                  <a:lnTo>
                    <a:pt x="508925" y="346698"/>
                  </a:lnTo>
                  <a:lnTo>
                    <a:pt x="472159" y="354119"/>
                  </a:lnTo>
                  <a:lnTo>
                    <a:pt x="464741" y="390875"/>
                  </a:lnTo>
                  <a:lnTo>
                    <a:pt x="444508" y="420891"/>
                  </a:lnTo>
                  <a:lnTo>
                    <a:pt x="414493" y="441129"/>
                  </a:lnTo>
                  <a:lnTo>
                    <a:pt x="377727" y="448551"/>
                  </a:lnTo>
                  <a:close/>
                </a:path>
              </a:pathLst>
            </a:custGeom>
            <a:solidFill>
              <a:srgbClr val="1F1F1F"/>
            </a:solidFill>
          </p:spPr>
          <p:txBody>
            <a:bodyPr wrap="square" lIns="0" tIns="0" rIns="0" bIns="0" rtlCol="0"/>
            <a:lstStyle/>
            <a:p>
              <a:endParaRPr sz="478"/>
            </a:p>
          </p:txBody>
        </p:sp>
        <p:pic>
          <p:nvPicPr>
            <p:cNvPr id="31" name="object 31"/>
            <p:cNvPicPr/>
            <p:nvPr/>
          </p:nvPicPr>
          <p:blipFill>
            <a:blip r:embed="rId5" cstate="print"/>
            <a:stretch>
              <a:fillRect/>
            </a:stretch>
          </p:blipFill>
          <p:spPr>
            <a:xfrm>
              <a:off x="18172314" y="1375668"/>
              <a:ext cx="118039" cy="118039"/>
            </a:xfrm>
            <a:prstGeom prst="rect">
              <a:avLst/>
            </a:prstGeom>
          </p:spPr>
        </p:pic>
        <p:pic>
          <p:nvPicPr>
            <p:cNvPr id="32" name="object 32"/>
            <p:cNvPicPr/>
            <p:nvPr/>
          </p:nvPicPr>
          <p:blipFill>
            <a:blip r:embed="rId6" cstate="print"/>
            <a:stretch>
              <a:fillRect/>
            </a:stretch>
          </p:blipFill>
          <p:spPr>
            <a:xfrm>
              <a:off x="18077881" y="1470100"/>
              <a:ext cx="70823" cy="70823"/>
            </a:xfrm>
            <a:prstGeom prst="rect">
              <a:avLst/>
            </a:prstGeom>
          </p:spPr>
        </p:pic>
        <p:sp>
          <p:nvSpPr>
            <p:cNvPr id="33" name="object 33"/>
            <p:cNvSpPr/>
            <p:nvPr/>
          </p:nvSpPr>
          <p:spPr>
            <a:xfrm>
              <a:off x="928013" y="1008169"/>
              <a:ext cx="539115" cy="535940"/>
            </a:xfrm>
            <a:custGeom>
              <a:avLst/>
              <a:gdLst/>
              <a:ahLst/>
              <a:cxnLst/>
              <a:rect l="l" t="t" r="r" b="b"/>
              <a:pathLst>
                <a:path w="539115" h="535940">
                  <a:moveTo>
                    <a:pt x="269314" y="535835"/>
                  </a:moveTo>
                  <a:lnTo>
                    <a:pt x="267114" y="521155"/>
                  </a:lnTo>
                  <a:lnTo>
                    <a:pt x="267909" y="485583"/>
                  </a:lnTo>
                  <a:lnTo>
                    <a:pt x="268516" y="449382"/>
                  </a:lnTo>
                  <a:lnTo>
                    <a:pt x="265751" y="432812"/>
                  </a:lnTo>
                  <a:lnTo>
                    <a:pt x="193598" y="430471"/>
                  </a:lnTo>
                  <a:lnTo>
                    <a:pt x="137415" y="425273"/>
                  </a:lnTo>
                  <a:lnTo>
                    <a:pt x="85894" y="417258"/>
                  </a:lnTo>
                  <a:lnTo>
                    <a:pt x="41810" y="395114"/>
                  </a:lnTo>
                  <a:lnTo>
                    <a:pt x="20764" y="357963"/>
                  </a:lnTo>
                  <a:lnTo>
                    <a:pt x="9507" y="315370"/>
                  </a:lnTo>
                  <a:lnTo>
                    <a:pt x="2916" y="272369"/>
                  </a:lnTo>
                  <a:lnTo>
                    <a:pt x="0" y="217509"/>
                  </a:lnTo>
                  <a:lnTo>
                    <a:pt x="3159" y="160469"/>
                  </a:lnTo>
                  <a:lnTo>
                    <a:pt x="10173" y="116517"/>
                  </a:lnTo>
                  <a:lnTo>
                    <a:pt x="20988" y="76665"/>
                  </a:lnTo>
                  <a:lnTo>
                    <a:pt x="41680" y="42093"/>
                  </a:lnTo>
                  <a:lnTo>
                    <a:pt x="84988" y="18202"/>
                  </a:lnTo>
                  <a:lnTo>
                    <a:pt x="144854" y="8685"/>
                  </a:lnTo>
                  <a:lnTo>
                    <a:pt x="203308" y="2697"/>
                  </a:lnTo>
                  <a:lnTo>
                    <a:pt x="271703" y="0"/>
                  </a:lnTo>
                  <a:lnTo>
                    <a:pt x="339358" y="2710"/>
                  </a:lnTo>
                  <a:lnTo>
                    <a:pt x="395972" y="8728"/>
                  </a:lnTo>
                  <a:lnTo>
                    <a:pt x="435444" y="14884"/>
                  </a:lnTo>
                  <a:lnTo>
                    <a:pt x="477261" y="27027"/>
                  </a:lnTo>
                  <a:lnTo>
                    <a:pt x="507683" y="57599"/>
                  </a:lnTo>
                  <a:lnTo>
                    <a:pt x="527792" y="115317"/>
                  </a:lnTo>
                  <a:lnTo>
                    <a:pt x="535267" y="158773"/>
                  </a:lnTo>
                  <a:lnTo>
                    <a:pt x="538639" y="215303"/>
                  </a:lnTo>
                  <a:lnTo>
                    <a:pt x="535325" y="271673"/>
                  </a:lnTo>
                  <a:lnTo>
                    <a:pt x="527967" y="316433"/>
                  </a:lnTo>
                  <a:lnTo>
                    <a:pt x="516620" y="358311"/>
                  </a:lnTo>
                  <a:lnTo>
                    <a:pt x="495021" y="394456"/>
                  </a:lnTo>
                  <a:lnTo>
                    <a:pt x="451496" y="417283"/>
                  </a:lnTo>
                  <a:lnTo>
                    <a:pt x="418049" y="422325"/>
                  </a:lnTo>
                  <a:lnTo>
                    <a:pt x="405087" y="434623"/>
                  </a:lnTo>
                  <a:lnTo>
                    <a:pt x="371089" y="464579"/>
                  </a:lnTo>
                  <a:lnTo>
                    <a:pt x="323387" y="501786"/>
                  </a:lnTo>
                  <a:lnTo>
                    <a:pt x="269314" y="535835"/>
                  </a:lnTo>
                  <a:close/>
                </a:path>
              </a:pathLst>
            </a:custGeom>
            <a:solidFill>
              <a:srgbClr val="000000"/>
            </a:solidFill>
          </p:spPr>
          <p:txBody>
            <a:bodyPr wrap="square" lIns="0" tIns="0" rIns="0" bIns="0" rtlCol="0"/>
            <a:lstStyle/>
            <a:p>
              <a:endParaRPr sz="478"/>
            </a:p>
          </p:txBody>
        </p:sp>
      </p:grpSp>
      <p:sp>
        <p:nvSpPr>
          <p:cNvPr id="34" name="object 34"/>
          <p:cNvSpPr txBox="1"/>
          <p:nvPr/>
        </p:nvSpPr>
        <p:spPr>
          <a:xfrm>
            <a:off x="6846352" y="2551369"/>
            <a:ext cx="1218770" cy="484453"/>
          </a:xfrm>
          <a:prstGeom prst="rect">
            <a:avLst/>
          </a:prstGeom>
          <a:solidFill>
            <a:srgbClr val="9EDCFA"/>
          </a:solidFill>
        </p:spPr>
        <p:txBody>
          <a:bodyPr vert="horz" wrap="square" lIns="0" tIns="0" rIns="0" bIns="0" rtlCol="0">
            <a:spAutoFit/>
          </a:bodyPr>
          <a:lstStyle/>
          <a:p>
            <a:pPr>
              <a:lnSpc>
                <a:spcPct val="100000"/>
              </a:lnSpc>
            </a:pPr>
            <a:endParaRPr sz="989">
              <a:latin typeface="Times New Roman"/>
              <a:cs typeface="Times New Roman"/>
            </a:endParaRPr>
          </a:p>
          <a:p>
            <a:pPr marL="16461" marR="115880">
              <a:lnSpc>
                <a:spcPct val="101899"/>
              </a:lnSpc>
              <a:spcBef>
                <a:spcPts val="740"/>
              </a:spcBef>
            </a:pPr>
            <a:r>
              <a:rPr sz="819" spc="3" dirty="0">
                <a:latin typeface="Trebuchet MS"/>
                <a:cs typeface="Trebuchet MS"/>
              </a:rPr>
              <a:t>Harvested </a:t>
            </a:r>
            <a:r>
              <a:rPr sz="819" spc="-22" dirty="0">
                <a:latin typeface="Trebuchet MS"/>
                <a:cs typeface="Trebuchet MS"/>
              </a:rPr>
              <a:t>in </a:t>
            </a:r>
            <a:r>
              <a:rPr sz="819" spc="-20" dirty="0">
                <a:latin typeface="Trebuchet MS"/>
                <a:cs typeface="Trebuchet MS"/>
              </a:rPr>
              <a:t> </a:t>
            </a:r>
            <a:r>
              <a:rPr sz="819" spc="-19" dirty="0">
                <a:latin typeface="Trebuchet MS"/>
                <a:cs typeface="Trebuchet MS"/>
              </a:rPr>
              <a:t>summar:</a:t>
            </a:r>
            <a:r>
              <a:rPr sz="819" spc="-34" dirty="0">
                <a:latin typeface="Trebuchet MS"/>
                <a:cs typeface="Trebuchet MS"/>
              </a:rPr>
              <a:t> </a:t>
            </a:r>
            <a:r>
              <a:rPr sz="819" spc="-15" dirty="0">
                <a:latin typeface="Trebuchet MS"/>
                <a:cs typeface="Trebuchet MS"/>
              </a:rPr>
              <a:t>April</a:t>
            </a:r>
            <a:r>
              <a:rPr sz="819" spc="-34" dirty="0">
                <a:latin typeface="Trebuchet MS"/>
                <a:cs typeface="Trebuchet MS"/>
              </a:rPr>
              <a:t> </a:t>
            </a:r>
            <a:r>
              <a:rPr sz="819" spc="-22" dirty="0">
                <a:latin typeface="Trebuchet MS"/>
                <a:cs typeface="Trebuchet MS"/>
              </a:rPr>
              <a:t>to  june</a:t>
            </a:r>
            <a:endParaRPr sz="819">
              <a:latin typeface="Trebuchet MS"/>
              <a:cs typeface="Trebuchet MS"/>
            </a:endParaRPr>
          </a:p>
        </p:txBody>
      </p:sp>
      <p:sp>
        <p:nvSpPr>
          <p:cNvPr id="35" name="object 35"/>
          <p:cNvSpPr txBox="1"/>
          <p:nvPr/>
        </p:nvSpPr>
        <p:spPr>
          <a:xfrm>
            <a:off x="9123411" y="2551369"/>
            <a:ext cx="1218770" cy="424899"/>
          </a:xfrm>
          <a:prstGeom prst="rect">
            <a:avLst/>
          </a:prstGeom>
          <a:solidFill>
            <a:srgbClr val="9EDCFA"/>
          </a:solidFill>
        </p:spPr>
        <p:txBody>
          <a:bodyPr vert="horz" wrap="square" lIns="0" tIns="0" rIns="0" bIns="0" rtlCol="0">
            <a:spAutoFit/>
          </a:bodyPr>
          <a:lstStyle/>
          <a:p>
            <a:pPr>
              <a:lnSpc>
                <a:spcPct val="100000"/>
              </a:lnSpc>
            </a:pPr>
            <a:endParaRPr sz="887" dirty="0">
              <a:latin typeface="Times New Roman"/>
              <a:cs typeface="Times New Roman"/>
            </a:endParaRPr>
          </a:p>
          <a:p>
            <a:pPr marL="16461" marR="40504">
              <a:lnSpc>
                <a:spcPct val="102200"/>
              </a:lnSpc>
              <a:spcBef>
                <a:spcPts val="611"/>
              </a:spcBef>
            </a:pPr>
            <a:r>
              <a:rPr sz="716" spc="-20" dirty="0">
                <a:latin typeface="Trebuchet MS"/>
                <a:cs typeface="Trebuchet MS"/>
              </a:rPr>
              <a:t>important</a:t>
            </a:r>
            <a:r>
              <a:rPr sz="716" spc="-31" dirty="0">
                <a:latin typeface="Trebuchet MS"/>
                <a:cs typeface="Trebuchet MS"/>
              </a:rPr>
              <a:t> </a:t>
            </a:r>
            <a:r>
              <a:rPr sz="716" spc="-7" dirty="0">
                <a:latin typeface="Trebuchet MS"/>
                <a:cs typeface="Trebuchet MS"/>
              </a:rPr>
              <a:t>corps:  </a:t>
            </a:r>
            <a:r>
              <a:rPr sz="716" spc="-19" dirty="0">
                <a:latin typeface="Trebuchet MS"/>
                <a:cs typeface="Trebuchet MS"/>
              </a:rPr>
              <a:t>Wheat,barl</a:t>
            </a:r>
            <a:r>
              <a:rPr sz="716" spc="-43" dirty="0">
                <a:latin typeface="Trebuchet MS"/>
                <a:cs typeface="Trebuchet MS"/>
              </a:rPr>
              <a:t>y</a:t>
            </a:r>
            <a:r>
              <a:rPr sz="716" spc="-17" dirty="0">
                <a:latin typeface="Trebuchet MS"/>
                <a:cs typeface="Trebuchet MS"/>
              </a:rPr>
              <a:t>,mustard  </a:t>
            </a:r>
            <a:r>
              <a:rPr sz="716" spc="-24" dirty="0">
                <a:latin typeface="Trebuchet MS"/>
                <a:cs typeface="Trebuchet MS"/>
              </a:rPr>
              <a:t>peas,gram,etc..</a:t>
            </a:r>
            <a:endParaRPr sz="716" dirty="0">
              <a:latin typeface="Trebuchet MS"/>
              <a:cs typeface="Trebuchet MS"/>
            </a:endParaRPr>
          </a:p>
        </p:txBody>
      </p:sp>
      <p:sp>
        <p:nvSpPr>
          <p:cNvPr id="36" name="object 36"/>
          <p:cNvSpPr txBox="1"/>
          <p:nvPr/>
        </p:nvSpPr>
        <p:spPr>
          <a:xfrm>
            <a:off x="1805100" y="2614260"/>
            <a:ext cx="1039901" cy="669870"/>
          </a:xfrm>
          <a:prstGeom prst="rect">
            <a:avLst/>
          </a:prstGeom>
          <a:solidFill>
            <a:srgbClr val="86E6D9"/>
          </a:solidFill>
        </p:spPr>
        <p:txBody>
          <a:bodyPr vert="horz" wrap="square" lIns="0" tIns="6715" rIns="0" bIns="0" rtlCol="0">
            <a:spAutoFit/>
          </a:bodyPr>
          <a:lstStyle/>
          <a:p>
            <a:pPr marL="16461" marR="29674">
              <a:lnSpc>
                <a:spcPct val="101499"/>
              </a:lnSpc>
              <a:spcBef>
                <a:spcPts val="53"/>
              </a:spcBef>
            </a:pPr>
            <a:r>
              <a:rPr sz="921" spc="-20" dirty="0">
                <a:latin typeface="Trebuchet MS"/>
                <a:cs typeface="Trebuchet MS"/>
              </a:rPr>
              <a:t>Agricultural</a:t>
            </a:r>
            <a:r>
              <a:rPr sz="921" spc="-39" dirty="0">
                <a:latin typeface="Trebuchet MS"/>
                <a:cs typeface="Trebuchet MS"/>
              </a:rPr>
              <a:t> </a:t>
            </a:r>
            <a:r>
              <a:rPr sz="921" dirty="0">
                <a:latin typeface="Trebuchet MS"/>
                <a:cs typeface="Trebuchet MS"/>
              </a:rPr>
              <a:t>is  </a:t>
            </a:r>
            <a:r>
              <a:rPr sz="921" spc="-5" dirty="0">
                <a:latin typeface="Trebuchet MS"/>
                <a:cs typeface="Trebuchet MS"/>
              </a:rPr>
              <a:t>most</a:t>
            </a:r>
            <a:r>
              <a:rPr sz="921" spc="-39" dirty="0">
                <a:latin typeface="Trebuchet MS"/>
                <a:cs typeface="Trebuchet MS"/>
              </a:rPr>
              <a:t> </a:t>
            </a:r>
            <a:r>
              <a:rPr sz="921" spc="-20" dirty="0">
                <a:latin typeface="Trebuchet MS"/>
                <a:cs typeface="Trebuchet MS"/>
              </a:rPr>
              <a:t>vailiable  </a:t>
            </a:r>
            <a:r>
              <a:rPr sz="921" spc="-5" dirty="0">
                <a:latin typeface="Trebuchet MS"/>
                <a:cs typeface="Trebuchet MS"/>
              </a:rPr>
              <a:t>work </a:t>
            </a:r>
            <a:r>
              <a:rPr sz="921" spc="-31" dirty="0">
                <a:latin typeface="Trebuchet MS"/>
                <a:cs typeface="Trebuchet MS"/>
              </a:rPr>
              <a:t>form </a:t>
            </a:r>
            <a:r>
              <a:rPr sz="921" spc="-29" dirty="0">
                <a:latin typeface="Trebuchet MS"/>
                <a:cs typeface="Trebuchet MS"/>
              </a:rPr>
              <a:t> </a:t>
            </a:r>
            <a:r>
              <a:rPr sz="921" spc="5" dirty="0">
                <a:latin typeface="Trebuchet MS"/>
                <a:cs typeface="Trebuchet MS"/>
              </a:rPr>
              <a:t>poovar </a:t>
            </a:r>
            <a:r>
              <a:rPr sz="921" spc="7" dirty="0">
                <a:latin typeface="Trebuchet MS"/>
                <a:cs typeface="Trebuchet MS"/>
              </a:rPr>
              <a:t> </a:t>
            </a:r>
            <a:r>
              <a:rPr sz="921" spc="14" dirty="0">
                <a:latin typeface="Trebuchet MS"/>
                <a:cs typeface="Trebuchet MS"/>
              </a:rPr>
              <a:t>pepoles</a:t>
            </a:r>
            <a:endParaRPr sz="921">
              <a:latin typeface="Trebuchet MS"/>
              <a:cs typeface="Trebuchet MS"/>
            </a:endParaRPr>
          </a:p>
        </p:txBody>
      </p:sp>
      <p:sp>
        <p:nvSpPr>
          <p:cNvPr id="40" name="TextBox 39">
            <a:extLst>
              <a:ext uri="{FF2B5EF4-FFF2-40B4-BE49-F238E27FC236}">
                <a16:creationId xmlns:a16="http://schemas.microsoft.com/office/drawing/2014/main" id="{A094B6F9-18DD-3C90-41E3-F0DAA990598C}"/>
              </a:ext>
            </a:extLst>
          </p:cNvPr>
          <p:cNvSpPr txBox="1"/>
          <p:nvPr/>
        </p:nvSpPr>
        <p:spPr>
          <a:xfrm>
            <a:off x="4547396" y="435439"/>
            <a:ext cx="6115050" cy="369332"/>
          </a:xfrm>
          <a:prstGeom prst="rect">
            <a:avLst/>
          </a:prstGeom>
          <a:noFill/>
        </p:spPr>
        <p:txBody>
          <a:bodyPr wrap="square">
            <a:spAutoFit/>
          </a:bodyPr>
          <a:lstStyle/>
          <a:p>
            <a:r>
              <a:rPr lang="en-IN" sz="1800" b="1" dirty="0">
                <a:solidFill>
                  <a:schemeClr val="bg2"/>
                </a:solidFill>
                <a:latin typeface="Bauhaus 93" panose="04030905020B02020C02" pitchFamily="82" charset="0"/>
              </a:rPr>
              <a:t>E M P A T H Y      M A P</a:t>
            </a:r>
          </a:p>
        </p:txBody>
      </p:sp>
      <p:pic>
        <p:nvPicPr>
          <p:cNvPr id="41" name="Audio 40">
            <a:hlinkClick r:id="" action="ppaction://media"/>
            <a:extLst>
              <a:ext uri="{FF2B5EF4-FFF2-40B4-BE49-F238E27FC236}">
                <a16:creationId xmlns:a16="http://schemas.microsoft.com/office/drawing/2014/main" id="{97A43F5C-E996-1CF8-FE4E-FFD328B409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66"/>
    </mc:Choice>
    <mc:Fallback>
      <p:transition spd="slow" advTm="5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683" y="4908611"/>
            <a:ext cx="252235" cy="264254"/>
          </a:xfrm>
          <a:prstGeom prst="rect">
            <a:avLst/>
          </a:prstGeom>
        </p:spPr>
        <p:txBody>
          <a:bodyPr vert="horz" wrap="square" lIns="0" tIns="7317" rIns="0" bIns="0" rtlCol="0">
            <a:spAutoFit/>
          </a:bodyPr>
          <a:lstStyle/>
          <a:p>
            <a:pPr marL="7701" marR="60455">
              <a:spcBef>
                <a:spcPts val="58"/>
              </a:spcBef>
            </a:pPr>
            <a:r>
              <a:rPr sz="273" b="1" dirty="0">
                <a:solidFill>
                  <a:srgbClr val="FFFFFF"/>
                </a:solidFill>
                <a:latin typeface="Trebuchet MS"/>
                <a:cs typeface="Trebuchet MS"/>
              </a:rPr>
              <a:t>Need</a:t>
            </a:r>
            <a:r>
              <a:rPr sz="273" b="1" spc="-15" dirty="0">
                <a:solidFill>
                  <a:srgbClr val="FFFFFF"/>
                </a:solidFill>
                <a:latin typeface="Trebuchet MS"/>
                <a:cs typeface="Trebuchet MS"/>
              </a:rPr>
              <a:t> </a:t>
            </a:r>
            <a:r>
              <a:rPr sz="273" b="1" dirty="0">
                <a:solidFill>
                  <a:srgbClr val="FFFFFF"/>
                </a:solidFill>
                <a:latin typeface="Trebuchet MS"/>
                <a:cs typeface="Trebuchet MS"/>
              </a:rPr>
              <a:t>some  </a:t>
            </a:r>
            <a:r>
              <a:rPr sz="273" b="1" spc="-6" dirty="0">
                <a:solidFill>
                  <a:srgbClr val="FFFFFF"/>
                </a:solidFill>
                <a:latin typeface="Trebuchet MS"/>
                <a:cs typeface="Trebuchet MS"/>
              </a:rPr>
              <a:t>inspiratio</a:t>
            </a:r>
            <a:r>
              <a:rPr sz="273" b="1" spc="-21" dirty="0">
                <a:solidFill>
                  <a:srgbClr val="FFFFFF"/>
                </a:solidFill>
                <a:latin typeface="Trebuchet MS"/>
                <a:cs typeface="Trebuchet MS"/>
              </a:rPr>
              <a:t>n</a:t>
            </a:r>
            <a:r>
              <a:rPr sz="273" b="1" spc="3" dirty="0">
                <a:solidFill>
                  <a:srgbClr val="FFFFFF"/>
                </a:solidFill>
                <a:latin typeface="Trebuchet MS"/>
                <a:cs typeface="Trebuchet MS"/>
              </a:rPr>
              <a:t>?</a:t>
            </a:r>
            <a:endParaRPr sz="273">
              <a:latin typeface="Trebuchet MS"/>
              <a:cs typeface="Trebuchet MS"/>
            </a:endParaRPr>
          </a:p>
          <a:p>
            <a:pPr marL="7701" marR="3081">
              <a:lnSpc>
                <a:spcPct val="107300"/>
              </a:lnSpc>
              <a:spcBef>
                <a:spcPts val="100"/>
              </a:spcBef>
            </a:pPr>
            <a:r>
              <a:rPr sz="182" spc="12" dirty="0">
                <a:solidFill>
                  <a:srgbClr val="F5F5F5"/>
                </a:solidFill>
                <a:latin typeface="Trebuchet MS"/>
                <a:cs typeface="Trebuchet MS"/>
              </a:rPr>
              <a:t>See</a:t>
            </a:r>
            <a:r>
              <a:rPr sz="182" spc="-12" dirty="0">
                <a:solidFill>
                  <a:srgbClr val="F5F5F5"/>
                </a:solidFill>
                <a:latin typeface="Trebuchet MS"/>
                <a:cs typeface="Trebuchet MS"/>
              </a:rPr>
              <a:t> </a:t>
            </a:r>
            <a:r>
              <a:rPr sz="182" spc="6" dirty="0">
                <a:solidFill>
                  <a:srgbClr val="F5F5F5"/>
                </a:solidFill>
                <a:latin typeface="Trebuchet MS"/>
                <a:cs typeface="Trebuchet MS"/>
              </a:rPr>
              <a:t>a</a:t>
            </a:r>
            <a:r>
              <a:rPr sz="182" spc="-12" dirty="0">
                <a:solidFill>
                  <a:srgbClr val="F5F5F5"/>
                </a:solidFill>
                <a:latin typeface="Trebuchet MS"/>
                <a:cs typeface="Trebuchet MS"/>
              </a:rPr>
              <a:t> </a:t>
            </a:r>
            <a:r>
              <a:rPr sz="182" dirty="0">
                <a:solidFill>
                  <a:srgbClr val="F5F5F5"/>
                </a:solidFill>
                <a:latin typeface="Trebuchet MS"/>
                <a:cs typeface="Trebuchet MS"/>
              </a:rPr>
              <a:t>finished</a:t>
            </a:r>
            <a:r>
              <a:rPr sz="182" spc="-12" dirty="0">
                <a:solidFill>
                  <a:srgbClr val="F5F5F5"/>
                </a:solidFill>
                <a:latin typeface="Trebuchet MS"/>
                <a:cs typeface="Trebuchet MS"/>
              </a:rPr>
              <a:t> </a:t>
            </a:r>
            <a:r>
              <a:rPr sz="182" spc="3" dirty="0">
                <a:solidFill>
                  <a:srgbClr val="F5F5F5"/>
                </a:solidFill>
                <a:latin typeface="Trebuchet MS"/>
                <a:cs typeface="Trebuchet MS"/>
              </a:rPr>
              <a:t>version </a:t>
            </a:r>
            <a:r>
              <a:rPr sz="182" spc="-45" dirty="0">
                <a:solidFill>
                  <a:srgbClr val="F5F5F5"/>
                </a:solidFill>
                <a:latin typeface="Trebuchet MS"/>
                <a:cs typeface="Trebuchet MS"/>
              </a:rPr>
              <a:t> </a:t>
            </a:r>
            <a:r>
              <a:rPr sz="182" dirty="0">
                <a:solidFill>
                  <a:srgbClr val="F5F5F5"/>
                </a:solidFill>
                <a:latin typeface="Trebuchet MS"/>
                <a:cs typeface="Trebuchet MS"/>
              </a:rPr>
              <a:t>of </a:t>
            </a:r>
            <a:r>
              <a:rPr sz="182" spc="-3" dirty="0">
                <a:solidFill>
                  <a:srgbClr val="F5F5F5"/>
                </a:solidFill>
                <a:latin typeface="Trebuchet MS"/>
                <a:cs typeface="Trebuchet MS"/>
              </a:rPr>
              <a:t>this template to </a:t>
            </a:r>
            <a:r>
              <a:rPr sz="182" dirty="0">
                <a:solidFill>
                  <a:srgbClr val="F5F5F5"/>
                </a:solidFill>
                <a:latin typeface="Trebuchet MS"/>
                <a:cs typeface="Trebuchet MS"/>
              </a:rPr>
              <a:t> </a:t>
            </a:r>
            <a:r>
              <a:rPr sz="182" spc="-3" dirty="0">
                <a:solidFill>
                  <a:srgbClr val="F5F5F5"/>
                </a:solidFill>
                <a:latin typeface="Trebuchet MS"/>
                <a:cs typeface="Trebuchet MS"/>
              </a:rPr>
              <a:t>kickstart</a:t>
            </a:r>
            <a:r>
              <a:rPr sz="182" spc="-12" dirty="0">
                <a:solidFill>
                  <a:srgbClr val="F5F5F5"/>
                </a:solidFill>
                <a:latin typeface="Trebuchet MS"/>
                <a:cs typeface="Trebuchet MS"/>
              </a:rPr>
              <a:t> </a:t>
            </a:r>
            <a:r>
              <a:rPr sz="182" spc="3" dirty="0">
                <a:solidFill>
                  <a:srgbClr val="F5F5F5"/>
                </a:solidFill>
                <a:latin typeface="Trebuchet MS"/>
                <a:cs typeface="Trebuchet MS"/>
              </a:rPr>
              <a:t>your</a:t>
            </a:r>
            <a:r>
              <a:rPr sz="182" spc="-9" dirty="0">
                <a:solidFill>
                  <a:srgbClr val="F5F5F5"/>
                </a:solidFill>
                <a:latin typeface="Trebuchet MS"/>
                <a:cs typeface="Trebuchet MS"/>
              </a:rPr>
              <a:t> </a:t>
            </a:r>
            <a:r>
              <a:rPr sz="182" spc="-3" dirty="0">
                <a:solidFill>
                  <a:srgbClr val="F5F5F5"/>
                </a:solidFill>
                <a:latin typeface="Trebuchet MS"/>
                <a:cs typeface="Trebuchet MS"/>
              </a:rPr>
              <a:t>work.</a:t>
            </a:r>
            <a:endParaRPr sz="182">
              <a:latin typeface="Trebuchet MS"/>
              <a:cs typeface="Trebuchet MS"/>
            </a:endParaRPr>
          </a:p>
          <a:p>
            <a:pPr>
              <a:lnSpc>
                <a:spcPct val="100000"/>
              </a:lnSpc>
            </a:pPr>
            <a:endParaRPr sz="273">
              <a:latin typeface="Trebuchet MS"/>
              <a:cs typeface="Trebuchet MS"/>
            </a:endParaRPr>
          </a:p>
          <a:p>
            <a:pPr marL="19638"/>
            <a:r>
              <a:rPr sz="182" b="1" spc="6" dirty="0">
                <a:solidFill>
                  <a:srgbClr val="FFFFFF"/>
                </a:solidFill>
                <a:latin typeface="Trebuchet MS"/>
                <a:cs typeface="Trebuchet MS"/>
                <a:hlinkClick r:id="rId4"/>
              </a:rPr>
              <a:t>Open</a:t>
            </a:r>
            <a:r>
              <a:rPr sz="182" b="1" spc="-6" dirty="0">
                <a:solidFill>
                  <a:srgbClr val="FFFFFF"/>
                </a:solidFill>
                <a:latin typeface="Trebuchet MS"/>
                <a:cs typeface="Trebuchet MS"/>
                <a:hlinkClick r:id="rId4"/>
              </a:rPr>
              <a:t> </a:t>
            </a:r>
            <a:r>
              <a:rPr sz="182" b="1" spc="-9" dirty="0">
                <a:solidFill>
                  <a:srgbClr val="FFFFFF"/>
                </a:solidFill>
                <a:latin typeface="Trebuchet MS"/>
                <a:cs typeface="Trebuchet MS"/>
                <a:hlinkClick r:id="rId4"/>
              </a:rPr>
              <a:t>e</a:t>
            </a:r>
            <a:r>
              <a:rPr sz="182" b="1" dirty="0">
                <a:solidFill>
                  <a:srgbClr val="FFFFFF"/>
                </a:solidFill>
                <a:latin typeface="Trebuchet MS"/>
                <a:cs typeface="Trebuchet MS"/>
                <a:hlinkClick r:id="rId4"/>
              </a:rPr>
              <a:t>xample</a:t>
            </a:r>
            <a:endParaRPr sz="182">
              <a:latin typeface="Trebuchet MS"/>
              <a:cs typeface="Trebuchet MS"/>
            </a:endParaRPr>
          </a:p>
        </p:txBody>
      </p:sp>
      <p:grpSp>
        <p:nvGrpSpPr>
          <p:cNvPr id="3" name="object 3"/>
          <p:cNvGrpSpPr/>
          <p:nvPr/>
        </p:nvGrpSpPr>
        <p:grpSpPr>
          <a:xfrm>
            <a:off x="269183" y="1625777"/>
            <a:ext cx="815624" cy="3651439"/>
            <a:chOff x="443872" y="274586"/>
            <a:chExt cx="1344930" cy="6021070"/>
          </a:xfrm>
        </p:grpSpPr>
        <p:pic>
          <p:nvPicPr>
            <p:cNvPr id="4" name="object 4"/>
            <p:cNvPicPr/>
            <p:nvPr/>
          </p:nvPicPr>
          <p:blipFill>
            <a:blip r:embed="rId5" cstate="print"/>
            <a:stretch>
              <a:fillRect/>
            </a:stretch>
          </p:blipFill>
          <p:spPr>
            <a:xfrm>
              <a:off x="1377775" y="6049917"/>
              <a:ext cx="410538" cy="94376"/>
            </a:xfrm>
            <a:prstGeom prst="rect">
              <a:avLst/>
            </a:prstGeom>
          </p:spPr>
        </p:pic>
        <p:sp>
          <p:nvSpPr>
            <p:cNvPr id="5" name="object 5"/>
            <p:cNvSpPr/>
            <p:nvPr/>
          </p:nvSpPr>
          <p:spPr>
            <a:xfrm>
              <a:off x="443872" y="5616255"/>
              <a:ext cx="849630" cy="679450"/>
            </a:xfrm>
            <a:custGeom>
              <a:avLst/>
              <a:gdLst/>
              <a:ahLst/>
              <a:cxnLst/>
              <a:rect l="l" t="t" r="r" b="b"/>
              <a:pathLst>
                <a:path w="849630" h="679450">
                  <a:moveTo>
                    <a:pt x="764115" y="679213"/>
                  </a:moveTo>
                  <a:lnTo>
                    <a:pt x="84901" y="679213"/>
                  </a:lnTo>
                  <a:lnTo>
                    <a:pt x="51935" y="672514"/>
                  </a:lnTo>
                  <a:lnTo>
                    <a:pt x="24939" y="654274"/>
                  </a:lnTo>
                  <a:lnTo>
                    <a:pt x="6699" y="627277"/>
                  </a:lnTo>
                  <a:lnTo>
                    <a:pt x="0" y="594312"/>
                  </a:lnTo>
                  <a:lnTo>
                    <a:pt x="0" y="84901"/>
                  </a:lnTo>
                  <a:lnTo>
                    <a:pt x="6699" y="51935"/>
                  </a:lnTo>
                  <a:lnTo>
                    <a:pt x="24939" y="24939"/>
                  </a:lnTo>
                  <a:lnTo>
                    <a:pt x="51935" y="6699"/>
                  </a:lnTo>
                  <a:lnTo>
                    <a:pt x="84901" y="0"/>
                  </a:lnTo>
                  <a:lnTo>
                    <a:pt x="764115" y="0"/>
                  </a:lnTo>
                  <a:lnTo>
                    <a:pt x="797081" y="6699"/>
                  </a:lnTo>
                  <a:lnTo>
                    <a:pt x="824077" y="24939"/>
                  </a:lnTo>
                  <a:lnTo>
                    <a:pt x="842318" y="51935"/>
                  </a:lnTo>
                  <a:lnTo>
                    <a:pt x="849017" y="84901"/>
                  </a:lnTo>
                  <a:lnTo>
                    <a:pt x="849017" y="594312"/>
                  </a:lnTo>
                  <a:lnTo>
                    <a:pt x="842318" y="627277"/>
                  </a:lnTo>
                  <a:lnTo>
                    <a:pt x="824077" y="654274"/>
                  </a:lnTo>
                  <a:lnTo>
                    <a:pt x="797081" y="672514"/>
                  </a:lnTo>
                  <a:lnTo>
                    <a:pt x="764115" y="679213"/>
                  </a:lnTo>
                  <a:close/>
                </a:path>
              </a:pathLst>
            </a:custGeom>
            <a:solidFill>
              <a:srgbClr val="FFFFFF"/>
            </a:solidFill>
          </p:spPr>
          <p:txBody>
            <a:bodyPr wrap="square" lIns="0" tIns="0" rIns="0" bIns="0" rtlCol="0"/>
            <a:lstStyle/>
            <a:p>
              <a:endParaRPr sz="849"/>
            </a:p>
          </p:txBody>
        </p:sp>
        <p:pic>
          <p:nvPicPr>
            <p:cNvPr id="6" name="object 6"/>
            <p:cNvPicPr/>
            <p:nvPr/>
          </p:nvPicPr>
          <p:blipFill>
            <a:blip r:embed="rId6" cstate="print"/>
            <a:stretch>
              <a:fillRect/>
            </a:stretch>
          </p:blipFill>
          <p:spPr>
            <a:xfrm>
              <a:off x="481675" y="5707354"/>
              <a:ext cx="773410" cy="497014"/>
            </a:xfrm>
            <a:prstGeom prst="rect">
              <a:avLst/>
            </a:prstGeom>
          </p:spPr>
        </p:pic>
        <p:pic>
          <p:nvPicPr>
            <p:cNvPr id="7" name="object 7"/>
            <p:cNvPicPr/>
            <p:nvPr/>
          </p:nvPicPr>
          <p:blipFill>
            <a:blip r:embed="rId7" cstate="print"/>
            <a:stretch>
              <a:fillRect/>
            </a:stretch>
          </p:blipFill>
          <p:spPr>
            <a:xfrm>
              <a:off x="463369" y="274586"/>
              <a:ext cx="755091" cy="511846"/>
            </a:xfrm>
            <a:prstGeom prst="rect">
              <a:avLst/>
            </a:prstGeom>
          </p:spPr>
        </p:pic>
      </p:grpSp>
      <p:sp>
        <p:nvSpPr>
          <p:cNvPr id="8" name="object 8"/>
          <p:cNvSpPr txBox="1"/>
          <p:nvPr/>
        </p:nvSpPr>
        <p:spPr>
          <a:xfrm>
            <a:off x="279688" y="2088956"/>
            <a:ext cx="825636" cy="595559"/>
          </a:xfrm>
          <a:prstGeom prst="rect">
            <a:avLst/>
          </a:prstGeom>
        </p:spPr>
        <p:txBody>
          <a:bodyPr vert="horz" wrap="square" lIns="0" tIns="6932" rIns="0" bIns="0" rtlCol="0">
            <a:spAutoFit/>
          </a:bodyPr>
          <a:lstStyle/>
          <a:p>
            <a:pPr marL="7701">
              <a:spcBef>
                <a:spcPts val="55"/>
              </a:spcBef>
            </a:pPr>
            <a:r>
              <a:rPr sz="728" b="1" spc="-12" dirty="0">
                <a:latin typeface="Trebuchet MS"/>
                <a:cs typeface="Trebuchet MS"/>
              </a:rPr>
              <a:t>Brainstorm</a:t>
            </a:r>
            <a:endParaRPr sz="728">
              <a:latin typeface="Trebuchet MS"/>
              <a:cs typeface="Trebuchet MS"/>
            </a:endParaRPr>
          </a:p>
          <a:p>
            <a:pPr marL="7701">
              <a:spcBef>
                <a:spcPts val="6"/>
              </a:spcBef>
            </a:pPr>
            <a:r>
              <a:rPr sz="728" b="1" spc="-49" dirty="0">
                <a:latin typeface="Trebuchet MS"/>
                <a:cs typeface="Trebuchet MS"/>
              </a:rPr>
              <a:t>&amp;</a:t>
            </a:r>
            <a:r>
              <a:rPr sz="728" b="1" spc="-36" dirty="0">
                <a:latin typeface="Trebuchet MS"/>
                <a:cs typeface="Trebuchet MS"/>
              </a:rPr>
              <a:t> </a:t>
            </a:r>
            <a:r>
              <a:rPr sz="728" b="1" spc="-12" dirty="0">
                <a:latin typeface="Trebuchet MS"/>
                <a:cs typeface="Trebuchet MS"/>
              </a:rPr>
              <a:t>idea</a:t>
            </a:r>
            <a:r>
              <a:rPr sz="728" b="1" spc="-36" dirty="0">
                <a:latin typeface="Trebuchet MS"/>
                <a:cs typeface="Trebuchet MS"/>
              </a:rPr>
              <a:t> </a:t>
            </a:r>
            <a:r>
              <a:rPr sz="728" b="1" spc="-27" dirty="0">
                <a:latin typeface="Trebuchet MS"/>
                <a:cs typeface="Trebuchet MS"/>
              </a:rPr>
              <a:t>prioritization</a:t>
            </a:r>
            <a:endParaRPr sz="728">
              <a:latin typeface="Trebuchet MS"/>
              <a:cs typeface="Trebuchet MS"/>
            </a:endParaRPr>
          </a:p>
          <a:p>
            <a:pPr marL="7701" marR="50058">
              <a:lnSpc>
                <a:spcPct val="104200"/>
              </a:lnSpc>
              <a:spcBef>
                <a:spcPts val="600"/>
              </a:spcBef>
            </a:pPr>
            <a:r>
              <a:rPr sz="364" spc="21" dirty="0">
                <a:latin typeface="Trebuchet MS"/>
                <a:cs typeface="Trebuchet MS"/>
              </a:rPr>
              <a:t>Use </a:t>
            </a:r>
            <a:r>
              <a:rPr sz="364" spc="-6" dirty="0">
                <a:latin typeface="Trebuchet MS"/>
                <a:cs typeface="Trebuchet MS"/>
              </a:rPr>
              <a:t>this template </a:t>
            </a:r>
            <a:r>
              <a:rPr sz="364" spc="-9" dirty="0">
                <a:latin typeface="Trebuchet MS"/>
                <a:cs typeface="Trebuchet MS"/>
              </a:rPr>
              <a:t>in </a:t>
            </a:r>
            <a:r>
              <a:rPr sz="364" spc="3" dirty="0">
                <a:latin typeface="Trebuchet MS"/>
                <a:cs typeface="Trebuchet MS"/>
              </a:rPr>
              <a:t>your </a:t>
            </a:r>
            <a:r>
              <a:rPr sz="364" spc="9" dirty="0">
                <a:latin typeface="Trebuchet MS"/>
                <a:cs typeface="Trebuchet MS"/>
              </a:rPr>
              <a:t>own </a:t>
            </a:r>
            <a:r>
              <a:rPr sz="364" spc="12" dirty="0">
                <a:latin typeface="Trebuchet MS"/>
                <a:cs typeface="Trebuchet MS"/>
              </a:rPr>
              <a:t> </a:t>
            </a:r>
            <a:r>
              <a:rPr sz="364" dirty="0">
                <a:latin typeface="Trebuchet MS"/>
                <a:cs typeface="Trebuchet MS"/>
              </a:rPr>
              <a:t>brainstorming</a:t>
            </a:r>
            <a:r>
              <a:rPr sz="364" spc="-27" dirty="0">
                <a:latin typeface="Trebuchet MS"/>
                <a:cs typeface="Trebuchet MS"/>
              </a:rPr>
              <a:t> </a:t>
            </a:r>
            <a:r>
              <a:rPr sz="364" spc="15" dirty="0">
                <a:latin typeface="Trebuchet MS"/>
                <a:cs typeface="Trebuchet MS"/>
              </a:rPr>
              <a:t>sessions</a:t>
            </a:r>
            <a:r>
              <a:rPr sz="364" spc="-24" dirty="0">
                <a:latin typeface="Trebuchet MS"/>
                <a:cs typeface="Trebuchet MS"/>
              </a:rPr>
              <a:t> </a:t>
            </a:r>
            <a:r>
              <a:rPr sz="364" spc="21" dirty="0">
                <a:latin typeface="Trebuchet MS"/>
                <a:cs typeface="Trebuchet MS"/>
              </a:rPr>
              <a:t>so</a:t>
            </a:r>
            <a:r>
              <a:rPr sz="364" spc="-24" dirty="0">
                <a:latin typeface="Trebuchet MS"/>
                <a:cs typeface="Trebuchet MS"/>
              </a:rPr>
              <a:t> </a:t>
            </a:r>
            <a:r>
              <a:rPr sz="364" spc="3" dirty="0">
                <a:latin typeface="Trebuchet MS"/>
                <a:cs typeface="Trebuchet MS"/>
              </a:rPr>
              <a:t>your</a:t>
            </a:r>
            <a:r>
              <a:rPr sz="364" spc="-24" dirty="0">
                <a:latin typeface="Trebuchet MS"/>
                <a:cs typeface="Trebuchet MS"/>
              </a:rPr>
              <a:t> </a:t>
            </a:r>
            <a:r>
              <a:rPr sz="364" spc="-6" dirty="0">
                <a:latin typeface="Trebuchet MS"/>
                <a:cs typeface="Trebuchet MS"/>
              </a:rPr>
              <a:t>team </a:t>
            </a:r>
            <a:r>
              <a:rPr sz="364" spc="-103" dirty="0">
                <a:latin typeface="Trebuchet MS"/>
                <a:cs typeface="Trebuchet MS"/>
              </a:rPr>
              <a:t> </a:t>
            </a:r>
            <a:r>
              <a:rPr sz="364" spc="6" dirty="0">
                <a:latin typeface="Trebuchet MS"/>
                <a:cs typeface="Trebuchet MS"/>
              </a:rPr>
              <a:t>can</a:t>
            </a:r>
            <a:r>
              <a:rPr sz="364" spc="-15" dirty="0">
                <a:latin typeface="Trebuchet MS"/>
                <a:cs typeface="Trebuchet MS"/>
              </a:rPr>
              <a:t> </a:t>
            </a:r>
            <a:r>
              <a:rPr sz="364" spc="6" dirty="0">
                <a:latin typeface="Trebuchet MS"/>
                <a:cs typeface="Trebuchet MS"/>
              </a:rPr>
              <a:t>unleash</a:t>
            </a:r>
            <a:r>
              <a:rPr sz="364" spc="-15" dirty="0">
                <a:latin typeface="Trebuchet MS"/>
                <a:cs typeface="Trebuchet MS"/>
              </a:rPr>
              <a:t> </a:t>
            </a:r>
            <a:r>
              <a:rPr sz="364" spc="-12" dirty="0">
                <a:latin typeface="Trebuchet MS"/>
                <a:cs typeface="Trebuchet MS"/>
              </a:rPr>
              <a:t>their</a:t>
            </a:r>
            <a:r>
              <a:rPr sz="364" spc="-15" dirty="0">
                <a:latin typeface="Trebuchet MS"/>
                <a:cs typeface="Trebuchet MS"/>
              </a:rPr>
              <a:t> </a:t>
            </a:r>
            <a:r>
              <a:rPr sz="364" spc="-3" dirty="0">
                <a:latin typeface="Trebuchet MS"/>
                <a:cs typeface="Trebuchet MS"/>
              </a:rPr>
              <a:t>imagination</a:t>
            </a:r>
            <a:r>
              <a:rPr sz="364" spc="-15" dirty="0">
                <a:latin typeface="Trebuchet MS"/>
                <a:cs typeface="Trebuchet MS"/>
              </a:rPr>
              <a:t> </a:t>
            </a:r>
            <a:r>
              <a:rPr sz="364" spc="6" dirty="0">
                <a:latin typeface="Trebuchet MS"/>
                <a:cs typeface="Trebuchet MS"/>
              </a:rPr>
              <a:t>and  </a:t>
            </a:r>
            <a:r>
              <a:rPr sz="364" spc="-12" dirty="0">
                <a:latin typeface="Trebuchet MS"/>
                <a:cs typeface="Trebuchet MS"/>
              </a:rPr>
              <a:t>start</a:t>
            </a:r>
            <a:r>
              <a:rPr sz="364" spc="-15" dirty="0">
                <a:latin typeface="Trebuchet MS"/>
                <a:cs typeface="Trebuchet MS"/>
              </a:rPr>
              <a:t> </a:t>
            </a:r>
            <a:r>
              <a:rPr sz="364" spc="9" dirty="0">
                <a:latin typeface="Trebuchet MS"/>
                <a:cs typeface="Trebuchet MS"/>
              </a:rPr>
              <a:t>shaping</a:t>
            </a:r>
            <a:r>
              <a:rPr sz="364" spc="-15" dirty="0">
                <a:latin typeface="Trebuchet MS"/>
                <a:cs typeface="Trebuchet MS"/>
              </a:rPr>
              <a:t> </a:t>
            </a:r>
            <a:r>
              <a:rPr sz="364" spc="6" dirty="0">
                <a:latin typeface="Trebuchet MS"/>
                <a:cs typeface="Trebuchet MS"/>
              </a:rPr>
              <a:t>concepts</a:t>
            </a:r>
            <a:r>
              <a:rPr sz="364" spc="-15" dirty="0">
                <a:latin typeface="Trebuchet MS"/>
                <a:cs typeface="Trebuchet MS"/>
              </a:rPr>
              <a:t> </a:t>
            </a:r>
            <a:r>
              <a:rPr sz="364" spc="9" dirty="0">
                <a:latin typeface="Trebuchet MS"/>
                <a:cs typeface="Trebuchet MS"/>
              </a:rPr>
              <a:t>even</a:t>
            </a:r>
            <a:r>
              <a:rPr sz="364" spc="-15" dirty="0">
                <a:latin typeface="Trebuchet MS"/>
                <a:cs typeface="Trebuchet MS"/>
              </a:rPr>
              <a:t> </a:t>
            </a:r>
            <a:r>
              <a:rPr sz="364" spc="-24" dirty="0">
                <a:latin typeface="Trebuchet MS"/>
                <a:cs typeface="Trebuchet MS"/>
              </a:rPr>
              <a:t>if</a:t>
            </a:r>
            <a:r>
              <a:rPr sz="364" spc="-15" dirty="0">
                <a:latin typeface="Trebuchet MS"/>
                <a:cs typeface="Trebuchet MS"/>
              </a:rPr>
              <a:t> </a:t>
            </a:r>
            <a:r>
              <a:rPr sz="364" spc="6" dirty="0">
                <a:latin typeface="Trebuchet MS"/>
                <a:cs typeface="Trebuchet MS"/>
              </a:rPr>
              <a:t>you're  </a:t>
            </a:r>
            <a:r>
              <a:rPr sz="364" spc="-3" dirty="0">
                <a:latin typeface="Trebuchet MS"/>
                <a:cs typeface="Trebuchet MS"/>
              </a:rPr>
              <a:t>not</a:t>
            </a:r>
            <a:r>
              <a:rPr sz="364" spc="-18" dirty="0">
                <a:latin typeface="Trebuchet MS"/>
                <a:cs typeface="Trebuchet MS"/>
              </a:rPr>
              <a:t> </a:t>
            </a:r>
            <a:r>
              <a:rPr sz="364" spc="-6" dirty="0">
                <a:latin typeface="Trebuchet MS"/>
                <a:cs typeface="Trebuchet MS"/>
              </a:rPr>
              <a:t>sitting</a:t>
            </a:r>
            <a:r>
              <a:rPr sz="364" spc="-18" dirty="0">
                <a:latin typeface="Trebuchet MS"/>
                <a:cs typeface="Trebuchet MS"/>
              </a:rPr>
              <a:t> </a:t>
            </a:r>
            <a:r>
              <a:rPr sz="364" spc="-9" dirty="0">
                <a:latin typeface="Trebuchet MS"/>
                <a:cs typeface="Trebuchet MS"/>
              </a:rPr>
              <a:t>in</a:t>
            </a:r>
            <a:r>
              <a:rPr sz="364" spc="-15" dirty="0">
                <a:latin typeface="Trebuchet MS"/>
                <a:cs typeface="Trebuchet MS"/>
              </a:rPr>
              <a:t> </a:t>
            </a:r>
            <a:r>
              <a:rPr sz="364" spc="-6" dirty="0">
                <a:latin typeface="Trebuchet MS"/>
                <a:cs typeface="Trebuchet MS"/>
              </a:rPr>
              <a:t>the</a:t>
            </a:r>
            <a:r>
              <a:rPr sz="364" spc="-18" dirty="0">
                <a:latin typeface="Trebuchet MS"/>
                <a:cs typeface="Trebuchet MS"/>
              </a:rPr>
              <a:t> </a:t>
            </a:r>
            <a:r>
              <a:rPr sz="364" spc="9" dirty="0">
                <a:latin typeface="Trebuchet MS"/>
                <a:cs typeface="Trebuchet MS"/>
              </a:rPr>
              <a:t>same</a:t>
            </a:r>
            <a:r>
              <a:rPr sz="364" spc="-18" dirty="0">
                <a:latin typeface="Trebuchet MS"/>
                <a:cs typeface="Trebuchet MS"/>
              </a:rPr>
              <a:t> </a:t>
            </a:r>
            <a:r>
              <a:rPr sz="364" spc="-6" dirty="0">
                <a:latin typeface="Trebuchet MS"/>
                <a:cs typeface="Trebuchet MS"/>
              </a:rPr>
              <a:t>room.</a:t>
            </a:r>
            <a:endParaRPr sz="364">
              <a:latin typeface="Trebuchet MS"/>
              <a:cs typeface="Trebuchet MS"/>
            </a:endParaRPr>
          </a:p>
        </p:txBody>
      </p:sp>
      <p:sp>
        <p:nvSpPr>
          <p:cNvPr id="9" name="object 9"/>
          <p:cNvSpPr txBox="1"/>
          <p:nvPr/>
        </p:nvSpPr>
        <p:spPr>
          <a:xfrm>
            <a:off x="328902" y="2746222"/>
            <a:ext cx="382011" cy="191440"/>
          </a:xfrm>
          <a:prstGeom prst="rect">
            <a:avLst/>
          </a:prstGeom>
        </p:spPr>
        <p:txBody>
          <a:bodyPr vert="horz" wrap="square" lIns="0" tIns="27727" rIns="0" bIns="0" rtlCol="0">
            <a:spAutoFit/>
          </a:bodyPr>
          <a:lstStyle/>
          <a:p>
            <a:pPr marL="7701">
              <a:spcBef>
                <a:spcPts val="218"/>
              </a:spcBef>
            </a:pPr>
            <a:r>
              <a:rPr sz="243" b="1" spc="-15" dirty="0">
                <a:latin typeface="Trebuchet MS"/>
                <a:cs typeface="Trebuchet MS"/>
              </a:rPr>
              <a:t>10</a:t>
            </a:r>
            <a:r>
              <a:rPr sz="243" b="1" spc="-9" dirty="0">
                <a:latin typeface="Trebuchet MS"/>
                <a:cs typeface="Trebuchet MS"/>
              </a:rPr>
              <a:t> </a:t>
            </a:r>
            <a:r>
              <a:rPr sz="243" b="1" dirty="0">
                <a:latin typeface="Trebuchet MS"/>
                <a:cs typeface="Trebuchet MS"/>
              </a:rPr>
              <a:t>minutes</a:t>
            </a:r>
            <a:r>
              <a:rPr sz="243" b="1" spc="-9" dirty="0">
                <a:latin typeface="Trebuchet MS"/>
                <a:cs typeface="Trebuchet MS"/>
              </a:rPr>
              <a:t> </a:t>
            </a:r>
            <a:r>
              <a:rPr sz="243" spc="-6" dirty="0">
                <a:latin typeface="Trebuchet MS"/>
                <a:cs typeface="Trebuchet MS"/>
              </a:rPr>
              <a:t>to</a:t>
            </a:r>
            <a:r>
              <a:rPr sz="243" spc="-9" dirty="0">
                <a:latin typeface="Trebuchet MS"/>
                <a:cs typeface="Trebuchet MS"/>
              </a:rPr>
              <a:t> </a:t>
            </a:r>
            <a:r>
              <a:rPr sz="243" dirty="0">
                <a:latin typeface="Trebuchet MS"/>
                <a:cs typeface="Trebuchet MS"/>
              </a:rPr>
              <a:t>prepare</a:t>
            </a:r>
            <a:endParaRPr sz="243">
              <a:latin typeface="Trebuchet MS"/>
              <a:cs typeface="Trebuchet MS"/>
            </a:endParaRPr>
          </a:p>
          <a:p>
            <a:pPr marL="7701">
              <a:spcBef>
                <a:spcPts val="164"/>
              </a:spcBef>
            </a:pPr>
            <a:r>
              <a:rPr sz="243" b="1" spc="-39" dirty="0">
                <a:latin typeface="Trebuchet MS"/>
                <a:cs typeface="Trebuchet MS"/>
              </a:rPr>
              <a:t>1</a:t>
            </a:r>
            <a:r>
              <a:rPr sz="243" b="1" spc="-9" dirty="0">
                <a:latin typeface="Trebuchet MS"/>
                <a:cs typeface="Trebuchet MS"/>
              </a:rPr>
              <a:t> </a:t>
            </a:r>
            <a:r>
              <a:rPr sz="243" b="1" spc="-3" dirty="0">
                <a:latin typeface="Trebuchet MS"/>
                <a:cs typeface="Trebuchet MS"/>
              </a:rPr>
              <a:t>hour</a:t>
            </a:r>
            <a:r>
              <a:rPr sz="243" b="1" spc="-9" dirty="0">
                <a:latin typeface="Trebuchet MS"/>
                <a:cs typeface="Trebuchet MS"/>
              </a:rPr>
              <a:t> </a:t>
            </a:r>
            <a:r>
              <a:rPr sz="243" spc="-6" dirty="0">
                <a:latin typeface="Trebuchet MS"/>
                <a:cs typeface="Trebuchet MS"/>
              </a:rPr>
              <a:t>to</a:t>
            </a:r>
            <a:r>
              <a:rPr sz="243" spc="-9" dirty="0">
                <a:latin typeface="Trebuchet MS"/>
                <a:cs typeface="Trebuchet MS"/>
              </a:rPr>
              <a:t> </a:t>
            </a:r>
            <a:r>
              <a:rPr sz="243" spc="-3" dirty="0">
                <a:latin typeface="Trebuchet MS"/>
                <a:cs typeface="Trebuchet MS"/>
              </a:rPr>
              <a:t>collaborate</a:t>
            </a:r>
            <a:endParaRPr sz="243">
              <a:latin typeface="Trebuchet MS"/>
              <a:cs typeface="Trebuchet MS"/>
            </a:endParaRPr>
          </a:p>
          <a:p>
            <a:pPr marL="7701">
              <a:spcBef>
                <a:spcPts val="161"/>
              </a:spcBef>
            </a:pPr>
            <a:r>
              <a:rPr sz="243" b="1" dirty="0">
                <a:latin typeface="Trebuchet MS"/>
                <a:cs typeface="Trebuchet MS"/>
              </a:rPr>
              <a:t>2-8</a:t>
            </a:r>
            <a:r>
              <a:rPr sz="243" b="1" spc="-18" dirty="0">
                <a:latin typeface="Trebuchet MS"/>
                <a:cs typeface="Trebuchet MS"/>
              </a:rPr>
              <a:t> </a:t>
            </a:r>
            <a:r>
              <a:rPr sz="243" b="1" dirty="0">
                <a:latin typeface="Trebuchet MS"/>
                <a:cs typeface="Trebuchet MS"/>
              </a:rPr>
              <a:t>people</a:t>
            </a:r>
            <a:r>
              <a:rPr sz="243" b="1" spc="-21" dirty="0">
                <a:latin typeface="Trebuchet MS"/>
                <a:cs typeface="Trebuchet MS"/>
              </a:rPr>
              <a:t> </a:t>
            </a:r>
            <a:r>
              <a:rPr sz="243" spc="3" dirty="0">
                <a:latin typeface="Trebuchet MS"/>
                <a:cs typeface="Trebuchet MS"/>
              </a:rPr>
              <a:t>recommended</a:t>
            </a:r>
            <a:endParaRPr sz="243">
              <a:latin typeface="Trebuchet MS"/>
              <a:cs typeface="Trebuchet MS"/>
            </a:endParaRPr>
          </a:p>
        </p:txBody>
      </p:sp>
      <p:grpSp>
        <p:nvGrpSpPr>
          <p:cNvPr id="10" name="object 10"/>
          <p:cNvGrpSpPr/>
          <p:nvPr/>
        </p:nvGrpSpPr>
        <p:grpSpPr>
          <a:xfrm>
            <a:off x="6221" y="1466091"/>
            <a:ext cx="313850" cy="3269813"/>
            <a:chOff x="10258" y="11269"/>
            <a:chExt cx="517525" cy="5391785"/>
          </a:xfrm>
        </p:grpSpPr>
        <p:sp>
          <p:nvSpPr>
            <p:cNvPr id="11" name="object 11"/>
            <p:cNvSpPr/>
            <p:nvPr/>
          </p:nvSpPr>
          <p:spPr>
            <a:xfrm>
              <a:off x="474421" y="2174888"/>
              <a:ext cx="53340" cy="240665"/>
            </a:xfrm>
            <a:custGeom>
              <a:avLst/>
              <a:gdLst/>
              <a:ahLst/>
              <a:cxnLst/>
              <a:rect l="l" t="t" r="r" b="b"/>
              <a:pathLst>
                <a:path w="53340" h="240664">
                  <a:moveTo>
                    <a:pt x="37871" y="199161"/>
                  </a:moveTo>
                  <a:lnTo>
                    <a:pt x="35699" y="195389"/>
                  </a:lnTo>
                  <a:lnTo>
                    <a:pt x="28613" y="191300"/>
                  </a:lnTo>
                  <a:lnTo>
                    <a:pt x="24257" y="191300"/>
                  </a:lnTo>
                  <a:lnTo>
                    <a:pt x="17170" y="195389"/>
                  </a:lnTo>
                  <a:lnTo>
                    <a:pt x="14986" y="199161"/>
                  </a:lnTo>
                  <a:lnTo>
                    <a:pt x="14986" y="207340"/>
                  </a:lnTo>
                  <a:lnTo>
                    <a:pt x="17170" y="211112"/>
                  </a:lnTo>
                  <a:lnTo>
                    <a:pt x="24257" y="215201"/>
                  </a:lnTo>
                  <a:lnTo>
                    <a:pt x="28613" y="215201"/>
                  </a:lnTo>
                  <a:lnTo>
                    <a:pt x="35699" y="211112"/>
                  </a:lnTo>
                  <a:lnTo>
                    <a:pt x="37871" y="207340"/>
                  </a:lnTo>
                  <a:lnTo>
                    <a:pt x="37871" y="203250"/>
                  </a:lnTo>
                  <a:lnTo>
                    <a:pt x="37871" y="199161"/>
                  </a:lnTo>
                  <a:close/>
                </a:path>
                <a:path w="53340" h="240664">
                  <a:moveTo>
                    <a:pt x="42697" y="26695"/>
                  </a:moveTo>
                  <a:lnTo>
                    <a:pt x="41211" y="25222"/>
                  </a:lnTo>
                  <a:lnTo>
                    <a:pt x="28079" y="25222"/>
                  </a:lnTo>
                  <a:lnTo>
                    <a:pt x="28079" y="13068"/>
                  </a:lnTo>
                  <a:lnTo>
                    <a:pt x="26606" y="11595"/>
                  </a:lnTo>
                  <a:lnTo>
                    <a:pt x="22961" y="11595"/>
                  </a:lnTo>
                  <a:lnTo>
                    <a:pt x="21475" y="13068"/>
                  </a:lnTo>
                  <a:lnTo>
                    <a:pt x="21475" y="31826"/>
                  </a:lnTo>
                  <a:lnTo>
                    <a:pt x="39382" y="31826"/>
                  </a:lnTo>
                  <a:lnTo>
                    <a:pt x="41211" y="31826"/>
                  </a:lnTo>
                  <a:lnTo>
                    <a:pt x="42697" y="30353"/>
                  </a:lnTo>
                  <a:lnTo>
                    <a:pt x="42697" y="26695"/>
                  </a:lnTo>
                  <a:close/>
                </a:path>
                <a:path w="53340" h="240664">
                  <a:moveTo>
                    <a:pt x="45351" y="229819"/>
                  </a:moveTo>
                  <a:lnTo>
                    <a:pt x="30200" y="217043"/>
                  </a:lnTo>
                  <a:lnTo>
                    <a:pt x="26428" y="217043"/>
                  </a:lnTo>
                  <a:lnTo>
                    <a:pt x="22656" y="217043"/>
                  </a:lnTo>
                  <a:lnTo>
                    <a:pt x="7518" y="229819"/>
                  </a:lnTo>
                  <a:lnTo>
                    <a:pt x="7683" y="237401"/>
                  </a:lnTo>
                  <a:lnTo>
                    <a:pt x="8940" y="238798"/>
                  </a:lnTo>
                  <a:lnTo>
                    <a:pt x="15887" y="239699"/>
                  </a:lnTo>
                  <a:lnTo>
                    <a:pt x="21209" y="240042"/>
                  </a:lnTo>
                  <a:lnTo>
                    <a:pt x="31648" y="240042"/>
                  </a:lnTo>
                  <a:lnTo>
                    <a:pt x="36982" y="239699"/>
                  </a:lnTo>
                  <a:lnTo>
                    <a:pt x="43916" y="238798"/>
                  </a:lnTo>
                  <a:lnTo>
                    <a:pt x="45186" y="237401"/>
                  </a:lnTo>
                  <a:lnTo>
                    <a:pt x="45351" y="229819"/>
                  </a:lnTo>
                  <a:close/>
                </a:path>
                <a:path w="53340" h="240664">
                  <a:moveTo>
                    <a:pt x="48463" y="96215"/>
                  </a:moveTo>
                  <a:lnTo>
                    <a:pt x="47625" y="95364"/>
                  </a:lnTo>
                  <a:lnTo>
                    <a:pt x="38608" y="95364"/>
                  </a:lnTo>
                  <a:lnTo>
                    <a:pt x="38608" y="99428"/>
                  </a:lnTo>
                  <a:lnTo>
                    <a:pt x="38608" y="113753"/>
                  </a:lnTo>
                  <a:lnTo>
                    <a:pt x="33223" y="119138"/>
                  </a:lnTo>
                  <a:lnTo>
                    <a:pt x="19646" y="119138"/>
                  </a:lnTo>
                  <a:lnTo>
                    <a:pt x="14262" y="113753"/>
                  </a:lnTo>
                  <a:lnTo>
                    <a:pt x="14262" y="99428"/>
                  </a:lnTo>
                  <a:lnTo>
                    <a:pt x="38608" y="99428"/>
                  </a:lnTo>
                  <a:lnTo>
                    <a:pt x="38608" y="95364"/>
                  </a:lnTo>
                  <a:lnTo>
                    <a:pt x="5245" y="95364"/>
                  </a:lnTo>
                  <a:lnTo>
                    <a:pt x="4406" y="96215"/>
                  </a:lnTo>
                  <a:lnTo>
                    <a:pt x="4406" y="98590"/>
                  </a:lnTo>
                  <a:lnTo>
                    <a:pt x="5245" y="99428"/>
                  </a:lnTo>
                  <a:lnTo>
                    <a:pt x="10198" y="99428"/>
                  </a:lnTo>
                  <a:lnTo>
                    <a:pt x="10198" y="112534"/>
                  </a:lnTo>
                  <a:lnTo>
                    <a:pt x="12865" y="117309"/>
                  </a:lnTo>
                  <a:lnTo>
                    <a:pt x="17614" y="120688"/>
                  </a:lnTo>
                  <a:lnTo>
                    <a:pt x="17614" y="121653"/>
                  </a:lnTo>
                  <a:lnTo>
                    <a:pt x="12865" y="125018"/>
                  </a:lnTo>
                  <a:lnTo>
                    <a:pt x="10198" y="129806"/>
                  </a:lnTo>
                  <a:lnTo>
                    <a:pt x="10198" y="142913"/>
                  </a:lnTo>
                  <a:lnTo>
                    <a:pt x="5245" y="142913"/>
                  </a:lnTo>
                  <a:lnTo>
                    <a:pt x="4406" y="143751"/>
                  </a:lnTo>
                  <a:lnTo>
                    <a:pt x="4406" y="146126"/>
                  </a:lnTo>
                  <a:lnTo>
                    <a:pt x="5245" y="146964"/>
                  </a:lnTo>
                  <a:lnTo>
                    <a:pt x="47625" y="146964"/>
                  </a:lnTo>
                  <a:lnTo>
                    <a:pt x="48463" y="146126"/>
                  </a:lnTo>
                  <a:lnTo>
                    <a:pt x="48463" y="143751"/>
                  </a:lnTo>
                  <a:lnTo>
                    <a:pt x="47625" y="142913"/>
                  </a:lnTo>
                  <a:lnTo>
                    <a:pt x="42672" y="142913"/>
                  </a:lnTo>
                  <a:lnTo>
                    <a:pt x="42672" y="132651"/>
                  </a:lnTo>
                  <a:lnTo>
                    <a:pt x="42672" y="129806"/>
                  </a:lnTo>
                  <a:lnTo>
                    <a:pt x="39992" y="125018"/>
                  </a:lnTo>
                  <a:lnTo>
                    <a:pt x="38227" y="123774"/>
                  </a:lnTo>
                  <a:lnTo>
                    <a:pt x="38227" y="132219"/>
                  </a:lnTo>
                  <a:lnTo>
                    <a:pt x="37617" y="132651"/>
                  </a:lnTo>
                  <a:lnTo>
                    <a:pt x="34721" y="130568"/>
                  </a:lnTo>
                  <a:lnTo>
                    <a:pt x="30822" y="129425"/>
                  </a:lnTo>
                  <a:lnTo>
                    <a:pt x="22047" y="129425"/>
                  </a:lnTo>
                  <a:lnTo>
                    <a:pt x="18148" y="130568"/>
                  </a:lnTo>
                  <a:lnTo>
                    <a:pt x="15240" y="132651"/>
                  </a:lnTo>
                  <a:lnTo>
                    <a:pt x="14643" y="132219"/>
                  </a:lnTo>
                  <a:lnTo>
                    <a:pt x="16306" y="126784"/>
                  </a:lnTo>
                  <a:lnTo>
                    <a:pt x="20878" y="123202"/>
                  </a:lnTo>
                  <a:lnTo>
                    <a:pt x="31991" y="123202"/>
                  </a:lnTo>
                  <a:lnTo>
                    <a:pt x="36563" y="126784"/>
                  </a:lnTo>
                  <a:lnTo>
                    <a:pt x="38227" y="132219"/>
                  </a:lnTo>
                  <a:lnTo>
                    <a:pt x="38227" y="123774"/>
                  </a:lnTo>
                  <a:lnTo>
                    <a:pt x="37426" y="123202"/>
                  </a:lnTo>
                  <a:lnTo>
                    <a:pt x="35255" y="121653"/>
                  </a:lnTo>
                  <a:lnTo>
                    <a:pt x="35255" y="120688"/>
                  </a:lnTo>
                  <a:lnTo>
                    <a:pt x="37426" y="119138"/>
                  </a:lnTo>
                  <a:lnTo>
                    <a:pt x="39992" y="117309"/>
                  </a:lnTo>
                  <a:lnTo>
                    <a:pt x="42672" y="112534"/>
                  </a:lnTo>
                  <a:lnTo>
                    <a:pt x="42672" y="99428"/>
                  </a:lnTo>
                  <a:lnTo>
                    <a:pt x="47625" y="99428"/>
                  </a:lnTo>
                  <a:lnTo>
                    <a:pt x="48463" y="98590"/>
                  </a:lnTo>
                  <a:lnTo>
                    <a:pt x="48463" y="96215"/>
                  </a:lnTo>
                  <a:close/>
                </a:path>
                <a:path w="53340" h="240664">
                  <a:moveTo>
                    <a:pt x="52857" y="26428"/>
                  </a:moveTo>
                  <a:lnTo>
                    <a:pt x="50774" y="16154"/>
                  </a:lnTo>
                  <a:lnTo>
                    <a:pt x="47371" y="11112"/>
                  </a:lnTo>
                  <a:lnTo>
                    <a:pt x="47371" y="26428"/>
                  </a:lnTo>
                  <a:lnTo>
                    <a:pt x="45720" y="34569"/>
                  </a:lnTo>
                  <a:lnTo>
                    <a:pt x="41224" y="41224"/>
                  </a:lnTo>
                  <a:lnTo>
                    <a:pt x="34569" y="45707"/>
                  </a:lnTo>
                  <a:lnTo>
                    <a:pt x="26428" y="47358"/>
                  </a:lnTo>
                  <a:lnTo>
                    <a:pt x="18288" y="45707"/>
                  </a:lnTo>
                  <a:lnTo>
                    <a:pt x="11633" y="41224"/>
                  </a:lnTo>
                  <a:lnTo>
                    <a:pt x="7150" y="34569"/>
                  </a:lnTo>
                  <a:lnTo>
                    <a:pt x="5499" y="26428"/>
                  </a:lnTo>
                  <a:lnTo>
                    <a:pt x="7150" y="18288"/>
                  </a:lnTo>
                  <a:lnTo>
                    <a:pt x="11633" y="11633"/>
                  </a:lnTo>
                  <a:lnTo>
                    <a:pt x="18288" y="7137"/>
                  </a:lnTo>
                  <a:lnTo>
                    <a:pt x="26428" y="5499"/>
                  </a:lnTo>
                  <a:lnTo>
                    <a:pt x="34569" y="7137"/>
                  </a:lnTo>
                  <a:lnTo>
                    <a:pt x="41224" y="11633"/>
                  </a:lnTo>
                  <a:lnTo>
                    <a:pt x="45720" y="18288"/>
                  </a:lnTo>
                  <a:lnTo>
                    <a:pt x="47371" y="26428"/>
                  </a:lnTo>
                  <a:lnTo>
                    <a:pt x="47371" y="11112"/>
                  </a:lnTo>
                  <a:lnTo>
                    <a:pt x="45110" y="7747"/>
                  </a:lnTo>
                  <a:lnTo>
                    <a:pt x="41770" y="5499"/>
                  </a:lnTo>
                  <a:lnTo>
                    <a:pt x="36715" y="2082"/>
                  </a:lnTo>
                  <a:lnTo>
                    <a:pt x="26428" y="0"/>
                  </a:lnTo>
                  <a:lnTo>
                    <a:pt x="16154" y="2082"/>
                  </a:lnTo>
                  <a:lnTo>
                    <a:pt x="7759" y="7747"/>
                  </a:lnTo>
                  <a:lnTo>
                    <a:pt x="2082" y="16154"/>
                  </a:lnTo>
                  <a:lnTo>
                    <a:pt x="0" y="26428"/>
                  </a:lnTo>
                  <a:lnTo>
                    <a:pt x="2082" y="36703"/>
                  </a:lnTo>
                  <a:lnTo>
                    <a:pt x="7759" y="45097"/>
                  </a:lnTo>
                  <a:lnTo>
                    <a:pt x="16154" y="50774"/>
                  </a:lnTo>
                  <a:lnTo>
                    <a:pt x="26428" y="52857"/>
                  </a:lnTo>
                  <a:lnTo>
                    <a:pt x="36715" y="50774"/>
                  </a:lnTo>
                  <a:lnTo>
                    <a:pt x="41770" y="47358"/>
                  </a:lnTo>
                  <a:lnTo>
                    <a:pt x="45110" y="45097"/>
                  </a:lnTo>
                  <a:lnTo>
                    <a:pt x="50774" y="36703"/>
                  </a:lnTo>
                  <a:lnTo>
                    <a:pt x="52857" y="26428"/>
                  </a:lnTo>
                  <a:close/>
                </a:path>
              </a:pathLst>
            </a:custGeom>
            <a:solidFill>
              <a:srgbClr val="2589A7"/>
            </a:solidFill>
          </p:spPr>
          <p:txBody>
            <a:bodyPr wrap="square" lIns="0" tIns="0" rIns="0" bIns="0" rtlCol="0"/>
            <a:lstStyle/>
            <a:p>
              <a:endParaRPr sz="849"/>
            </a:p>
          </p:txBody>
        </p:sp>
        <p:sp>
          <p:nvSpPr>
            <p:cNvPr id="12" name="object 12"/>
            <p:cNvSpPr/>
            <p:nvPr/>
          </p:nvSpPr>
          <p:spPr>
            <a:xfrm>
              <a:off x="10258" y="11269"/>
              <a:ext cx="202565" cy="5391785"/>
            </a:xfrm>
            <a:custGeom>
              <a:avLst/>
              <a:gdLst/>
              <a:ahLst/>
              <a:cxnLst/>
              <a:rect l="l" t="t" r="r" b="b"/>
              <a:pathLst>
                <a:path w="202565" h="5391785">
                  <a:moveTo>
                    <a:pt x="0" y="0"/>
                  </a:moveTo>
                  <a:lnTo>
                    <a:pt x="202347" y="0"/>
                  </a:lnTo>
                  <a:lnTo>
                    <a:pt x="202347" y="5391742"/>
                  </a:lnTo>
                  <a:lnTo>
                    <a:pt x="0" y="5391742"/>
                  </a:lnTo>
                  <a:lnTo>
                    <a:pt x="0" y="0"/>
                  </a:lnTo>
                  <a:close/>
                </a:path>
              </a:pathLst>
            </a:custGeom>
            <a:solidFill>
              <a:srgbClr val="EFA7D7"/>
            </a:solidFill>
          </p:spPr>
          <p:txBody>
            <a:bodyPr wrap="square" lIns="0" tIns="0" rIns="0" bIns="0" rtlCol="0"/>
            <a:lstStyle/>
            <a:p>
              <a:endParaRPr sz="849"/>
            </a:p>
          </p:txBody>
        </p:sp>
      </p:grpSp>
      <p:sp>
        <p:nvSpPr>
          <p:cNvPr id="13" name="object 13"/>
          <p:cNvSpPr txBox="1"/>
          <p:nvPr/>
        </p:nvSpPr>
        <p:spPr>
          <a:xfrm>
            <a:off x="27285" y="1521662"/>
            <a:ext cx="112082" cy="212185"/>
          </a:xfrm>
          <a:prstGeom prst="rect">
            <a:avLst/>
          </a:prstGeom>
        </p:spPr>
        <p:txBody>
          <a:bodyPr vert="vert270" wrap="square" lIns="0" tIns="5006" rIns="0" bIns="0" rtlCol="0">
            <a:spAutoFit/>
          </a:bodyPr>
          <a:lstStyle/>
          <a:p>
            <a:pPr marL="7701">
              <a:spcBef>
                <a:spcPts val="39"/>
              </a:spcBef>
            </a:pPr>
            <a:r>
              <a:rPr sz="364" b="1" spc="-39" dirty="0">
                <a:solidFill>
                  <a:srgbClr val="FFFFFF"/>
                </a:solidFill>
                <a:latin typeface="Trebuchet MS"/>
                <a:cs typeface="Trebuchet MS"/>
              </a:rPr>
              <a:t>T</a:t>
            </a:r>
            <a:r>
              <a:rPr sz="364" b="1" dirty="0">
                <a:solidFill>
                  <a:srgbClr val="FFFFFF"/>
                </a:solidFill>
                <a:latin typeface="Trebuchet MS"/>
                <a:cs typeface="Trebuchet MS"/>
              </a:rPr>
              <a:t>emplate</a:t>
            </a:r>
            <a:endParaRPr sz="364">
              <a:latin typeface="Trebuchet MS"/>
              <a:cs typeface="Trebuchet MS"/>
            </a:endParaRPr>
          </a:p>
        </p:txBody>
      </p:sp>
      <p:grpSp>
        <p:nvGrpSpPr>
          <p:cNvPr id="14" name="object 14"/>
          <p:cNvGrpSpPr/>
          <p:nvPr/>
        </p:nvGrpSpPr>
        <p:grpSpPr>
          <a:xfrm>
            <a:off x="287390" y="1465854"/>
            <a:ext cx="2172687" cy="3925624"/>
            <a:chOff x="473894" y="10879"/>
            <a:chExt cx="3582670" cy="6473190"/>
          </a:xfrm>
        </p:grpSpPr>
        <p:sp>
          <p:nvSpPr>
            <p:cNvPr id="15" name="object 15"/>
            <p:cNvSpPr/>
            <p:nvPr/>
          </p:nvSpPr>
          <p:spPr>
            <a:xfrm>
              <a:off x="473894" y="2573196"/>
              <a:ext cx="1294765" cy="13970"/>
            </a:xfrm>
            <a:custGeom>
              <a:avLst/>
              <a:gdLst/>
              <a:ahLst/>
              <a:cxnLst/>
              <a:rect l="l" t="t" r="r" b="b"/>
              <a:pathLst>
                <a:path w="1294764" h="13969">
                  <a:moveTo>
                    <a:pt x="0" y="0"/>
                  </a:moveTo>
                  <a:lnTo>
                    <a:pt x="1294306" y="0"/>
                  </a:lnTo>
                  <a:lnTo>
                    <a:pt x="1294306" y="13483"/>
                  </a:lnTo>
                  <a:lnTo>
                    <a:pt x="0" y="13483"/>
                  </a:lnTo>
                  <a:lnTo>
                    <a:pt x="0" y="0"/>
                  </a:lnTo>
                  <a:close/>
                </a:path>
              </a:pathLst>
            </a:custGeom>
            <a:solidFill>
              <a:srgbClr val="DEDEDE"/>
            </a:solidFill>
          </p:spPr>
          <p:txBody>
            <a:bodyPr wrap="square" lIns="0" tIns="0" rIns="0" bIns="0" rtlCol="0"/>
            <a:lstStyle/>
            <a:p>
              <a:endParaRPr sz="849"/>
            </a:p>
          </p:txBody>
        </p:sp>
        <p:sp>
          <p:nvSpPr>
            <p:cNvPr id="16" name="object 16"/>
            <p:cNvSpPr/>
            <p:nvPr/>
          </p:nvSpPr>
          <p:spPr>
            <a:xfrm>
              <a:off x="2033359" y="11163"/>
              <a:ext cx="2023110" cy="6472555"/>
            </a:xfrm>
            <a:custGeom>
              <a:avLst/>
              <a:gdLst/>
              <a:ahLst/>
              <a:cxnLst/>
              <a:rect l="l" t="t" r="r" b="b"/>
              <a:pathLst>
                <a:path w="2023110" h="6472555">
                  <a:moveTo>
                    <a:pt x="2022652" y="6470891"/>
                  </a:moveTo>
                  <a:lnTo>
                    <a:pt x="0" y="6470891"/>
                  </a:lnTo>
                  <a:lnTo>
                    <a:pt x="0" y="6472085"/>
                  </a:lnTo>
                  <a:lnTo>
                    <a:pt x="2022652" y="6472085"/>
                  </a:lnTo>
                  <a:lnTo>
                    <a:pt x="2022652" y="6470891"/>
                  </a:lnTo>
                  <a:close/>
                </a:path>
                <a:path w="2023110" h="6472555">
                  <a:moveTo>
                    <a:pt x="2022652" y="0"/>
                  </a:moveTo>
                  <a:lnTo>
                    <a:pt x="0" y="0"/>
                  </a:lnTo>
                  <a:lnTo>
                    <a:pt x="0" y="5391937"/>
                  </a:lnTo>
                  <a:lnTo>
                    <a:pt x="2022652" y="5391937"/>
                  </a:lnTo>
                  <a:lnTo>
                    <a:pt x="2022652" y="0"/>
                  </a:lnTo>
                  <a:close/>
                </a:path>
              </a:pathLst>
            </a:custGeom>
            <a:solidFill>
              <a:srgbClr val="FFFFFF"/>
            </a:solidFill>
          </p:spPr>
          <p:txBody>
            <a:bodyPr wrap="square" lIns="0" tIns="0" rIns="0" bIns="0" rtlCol="0"/>
            <a:lstStyle/>
            <a:p>
              <a:endParaRPr sz="849"/>
            </a:p>
          </p:txBody>
        </p:sp>
        <p:sp>
          <p:nvSpPr>
            <p:cNvPr id="17" name="object 17"/>
            <p:cNvSpPr/>
            <p:nvPr/>
          </p:nvSpPr>
          <p:spPr>
            <a:xfrm>
              <a:off x="2034980" y="12784"/>
              <a:ext cx="2019935" cy="6469380"/>
            </a:xfrm>
            <a:custGeom>
              <a:avLst/>
              <a:gdLst/>
              <a:ahLst/>
              <a:cxnLst/>
              <a:rect l="l" t="t" r="r" b="b"/>
              <a:pathLst>
                <a:path w="2019935" h="6469380">
                  <a:moveTo>
                    <a:pt x="0" y="0"/>
                  </a:moveTo>
                  <a:lnTo>
                    <a:pt x="2019418" y="0"/>
                  </a:lnTo>
                  <a:lnTo>
                    <a:pt x="2019418" y="6468832"/>
                  </a:lnTo>
                  <a:lnTo>
                    <a:pt x="0" y="6468832"/>
                  </a:lnTo>
                  <a:lnTo>
                    <a:pt x="0" y="0"/>
                  </a:lnTo>
                  <a:close/>
                </a:path>
              </a:pathLst>
            </a:custGeom>
            <a:ln w="3243">
              <a:solidFill>
                <a:srgbClr val="B2B2B2"/>
              </a:solidFill>
            </a:ln>
          </p:spPr>
          <p:txBody>
            <a:bodyPr wrap="square" lIns="0" tIns="0" rIns="0" bIns="0" rtlCol="0"/>
            <a:lstStyle/>
            <a:p>
              <a:endParaRPr sz="849"/>
            </a:p>
          </p:txBody>
        </p:sp>
        <p:sp>
          <p:nvSpPr>
            <p:cNvPr id="18" name="object 18"/>
            <p:cNvSpPr/>
            <p:nvPr/>
          </p:nvSpPr>
          <p:spPr>
            <a:xfrm>
              <a:off x="2037164" y="5403089"/>
              <a:ext cx="2015489" cy="1079500"/>
            </a:xfrm>
            <a:custGeom>
              <a:avLst/>
              <a:gdLst/>
              <a:ahLst/>
              <a:cxnLst/>
              <a:rect l="l" t="t" r="r" b="b"/>
              <a:pathLst>
                <a:path w="2015489" h="1079500">
                  <a:moveTo>
                    <a:pt x="0" y="0"/>
                  </a:moveTo>
                  <a:lnTo>
                    <a:pt x="2014934" y="0"/>
                  </a:lnTo>
                  <a:lnTo>
                    <a:pt x="2014934" y="1078955"/>
                  </a:lnTo>
                  <a:lnTo>
                    <a:pt x="0" y="1078955"/>
                  </a:lnTo>
                  <a:lnTo>
                    <a:pt x="0" y="0"/>
                  </a:lnTo>
                  <a:close/>
                </a:path>
              </a:pathLst>
            </a:custGeom>
            <a:solidFill>
              <a:srgbClr val="2F2F2F"/>
            </a:solidFill>
          </p:spPr>
          <p:txBody>
            <a:bodyPr wrap="square" lIns="0" tIns="0" rIns="0" bIns="0" rtlCol="0"/>
            <a:lstStyle/>
            <a:p>
              <a:endParaRPr sz="849"/>
            </a:p>
          </p:txBody>
        </p:sp>
        <p:sp>
          <p:nvSpPr>
            <p:cNvPr id="19" name="object 19"/>
            <p:cNvSpPr/>
            <p:nvPr/>
          </p:nvSpPr>
          <p:spPr>
            <a:xfrm>
              <a:off x="2238841" y="1114343"/>
              <a:ext cx="1483360" cy="13970"/>
            </a:xfrm>
            <a:custGeom>
              <a:avLst/>
              <a:gdLst/>
              <a:ahLst/>
              <a:cxnLst/>
              <a:rect l="l" t="t" r="r" b="b"/>
              <a:pathLst>
                <a:path w="1483360"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849"/>
            </a:p>
          </p:txBody>
        </p:sp>
        <p:sp>
          <p:nvSpPr>
            <p:cNvPr id="20" name="object 20"/>
            <p:cNvSpPr/>
            <p:nvPr/>
          </p:nvSpPr>
          <p:spPr>
            <a:xfrm>
              <a:off x="2238841" y="1320228"/>
              <a:ext cx="68580" cy="68580"/>
            </a:xfrm>
            <a:custGeom>
              <a:avLst/>
              <a:gdLst/>
              <a:ahLst/>
              <a:cxnLst/>
              <a:rect l="l" t="t" r="r" b="b"/>
              <a:pathLst>
                <a:path w="68580" h="68580">
                  <a:moveTo>
                    <a:pt x="0" y="0"/>
                  </a:moveTo>
                  <a:lnTo>
                    <a:pt x="68523" y="0"/>
                  </a:lnTo>
                  <a:lnTo>
                    <a:pt x="68523" y="68523"/>
                  </a:lnTo>
                  <a:lnTo>
                    <a:pt x="0" y="68523"/>
                  </a:lnTo>
                  <a:lnTo>
                    <a:pt x="0" y="0"/>
                  </a:lnTo>
                  <a:close/>
                </a:path>
              </a:pathLst>
            </a:custGeom>
            <a:ln w="3243">
              <a:solidFill>
                <a:srgbClr val="EFA7D7"/>
              </a:solidFill>
            </a:ln>
          </p:spPr>
          <p:txBody>
            <a:bodyPr wrap="square" lIns="0" tIns="0" rIns="0" bIns="0" rtlCol="0"/>
            <a:lstStyle/>
            <a:p>
              <a:endParaRPr sz="849"/>
            </a:p>
          </p:txBody>
        </p:sp>
      </p:grpSp>
      <p:sp>
        <p:nvSpPr>
          <p:cNvPr id="21" name="object 21"/>
          <p:cNvSpPr txBox="1"/>
          <p:nvPr/>
        </p:nvSpPr>
        <p:spPr>
          <a:xfrm>
            <a:off x="1348679" y="2232966"/>
            <a:ext cx="844891" cy="133572"/>
          </a:xfrm>
          <a:prstGeom prst="rect">
            <a:avLst/>
          </a:prstGeom>
        </p:spPr>
        <p:txBody>
          <a:bodyPr vert="horz" wrap="square" lIns="0" tIns="18869" rIns="0" bIns="0" rtlCol="0">
            <a:spAutoFit/>
          </a:bodyPr>
          <a:lstStyle/>
          <a:p>
            <a:pPr marL="23104">
              <a:spcBef>
                <a:spcPts val="149"/>
              </a:spcBef>
            </a:pPr>
            <a:r>
              <a:rPr sz="227" b="1" spc="13" baseline="-22222" dirty="0">
                <a:solidFill>
                  <a:srgbClr val="2589A7"/>
                </a:solidFill>
                <a:latin typeface="Trebuchet MS"/>
                <a:cs typeface="Trebuchet MS"/>
              </a:rPr>
              <a:t>A       </a:t>
            </a:r>
            <a:r>
              <a:rPr sz="227" b="1" spc="22" baseline="-22222" dirty="0">
                <a:solidFill>
                  <a:srgbClr val="2589A7"/>
                </a:solidFill>
                <a:latin typeface="Trebuchet MS"/>
                <a:cs typeface="Trebuchet MS"/>
              </a:rPr>
              <a:t> </a:t>
            </a:r>
            <a:r>
              <a:rPr sz="212" b="1" spc="-21" dirty="0">
                <a:solidFill>
                  <a:srgbClr val="1F1F1F"/>
                </a:solidFill>
                <a:latin typeface="Trebuchet MS"/>
                <a:cs typeface="Trebuchet MS"/>
              </a:rPr>
              <a:t>T</a:t>
            </a:r>
            <a:r>
              <a:rPr sz="212" b="1" spc="9" dirty="0">
                <a:solidFill>
                  <a:srgbClr val="1F1F1F"/>
                </a:solidFill>
                <a:latin typeface="Trebuchet MS"/>
                <a:cs typeface="Trebuchet MS"/>
              </a:rPr>
              <a:t>eam</a:t>
            </a:r>
            <a:r>
              <a:rPr sz="212" b="1" spc="-6" dirty="0">
                <a:solidFill>
                  <a:srgbClr val="1F1F1F"/>
                </a:solidFill>
                <a:latin typeface="Trebuchet MS"/>
                <a:cs typeface="Trebuchet MS"/>
              </a:rPr>
              <a:t> </a:t>
            </a:r>
            <a:r>
              <a:rPr sz="212" b="1" spc="6" dirty="0">
                <a:solidFill>
                  <a:srgbClr val="1F1F1F"/>
                </a:solidFill>
                <a:latin typeface="Trebuchet MS"/>
                <a:cs typeface="Trebuchet MS"/>
              </a:rPr>
              <a:t>gathering</a:t>
            </a:r>
            <a:endParaRPr sz="212">
              <a:latin typeface="Trebuchet MS"/>
              <a:cs typeface="Trebuchet MS"/>
            </a:endParaRPr>
          </a:p>
          <a:p>
            <a:pPr marL="85484" marR="18483">
              <a:lnSpc>
                <a:spcPct val="110400"/>
              </a:lnSpc>
              <a:spcBef>
                <a:spcPts val="64"/>
              </a:spcBef>
            </a:pPr>
            <a:r>
              <a:rPr sz="212" spc="6" dirty="0">
                <a:latin typeface="Trebuchet MS"/>
                <a:cs typeface="Trebuchet MS"/>
              </a:rPr>
              <a:t>Define</a:t>
            </a:r>
            <a:r>
              <a:rPr sz="212" spc="-6" dirty="0">
                <a:latin typeface="Trebuchet MS"/>
                <a:cs typeface="Trebuchet MS"/>
              </a:rPr>
              <a:t> </a:t>
            </a:r>
            <a:r>
              <a:rPr sz="212" spc="12" dirty="0">
                <a:latin typeface="Trebuchet MS"/>
                <a:cs typeface="Trebuchet MS"/>
              </a:rPr>
              <a:t>who</a:t>
            </a:r>
            <a:r>
              <a:rPr sz="212" spc="-3" dirty="0">
                <a:latin typeface="Trebuchet MS"/>
                <a:cs typeface="Trebuchet MS"/>
              </a:rPr>
              <a:t> </a:t>
            </a:r>
            <a:r>
              <a:rPr sz="212" spc="9" dirty="0">
                <a:latin typeface="Trebuchet MS"/>
                <a:cs typeface="Trebuchet MS"/>
              </a:rPr>
              <a:t>should</a:t>
            </a:r>
            <a:r>
              <a:rPr sz="212" spc="-3" dirty="0">
                <a:latin typeface="Trebuchet MS"/>
                <a:cs typeface="Trebuchet MS"/>
              </a:rPr>
              <a:t> </a:t>
            </a:r>
            <a:r>
              <a:rPr sz="212" dirty="0">
                <a:latin typeface="Trebuchet MS"/>
                <a:cs typeface="Trebuchet MS"/>
              </a:rPr>
              <a:t>participate</a:t>
            </a:r>
            <a:r>
              <a:rPr sz="212" spc="-3" dirty="0">
                <a:latin typeface="Trebuchet MS"/>
                <a:cs typeface="Trebuchet MS"/>
              </a:rPr>
              <a:t> </a:t>
            </a:r>
            <a:r>
              <a:rPr sz="212" dirty="0">
                <a:latin typeface="Trebuchet MS"/>
                <a:cs typeface="Trebuchet MS"/>
              </a:rPr>
              <a:t>in</a:t>
            </a:r>
            <a:r>
              <a:rPr sz="212" spc="-3" dirty="0">
                <a:latin typeface="Trebuchet MS"/>
                <a:cs typeface="Trebuchet MS"/>
              </a:rPr>
              <a:t> </a:t>
            </a:r>
            <a:r>
              <a:rPr sz="212" spc="3" dirty="0">
                <a:latin typeface="Trebuchet MS"/>
                <a:cs typeface="Trebuchet MS"/>
              </a:rPr>
              <a:t>the</a:t>
            </a:r>
            <a:r>
              <a:rPr sz="212" spc="-3" dirty="0">
                <a:latin typeface="Trebuchet MS"/>
                <a:cs typeface="Trebuchet MS"/>
              </a:rPr>
              <a:t> </a:t>
            </a:r>
            <a:r>
              <a:rPr sz="212" spc="12" dirty="0">
                <a:latin typeface="Trebuchet MS"/>
                <a:cs typeface="Trebuchet MS"/>
              </a:rPr>
              <a:t>session</a:t>
            </a:r>
            <a:r>
              <a:rPr sz="212" spc="-6" dirty="0">
                <a:latin typeface="Trebuchet MS"/>
                <a:cs typeface="Trebuchet MS"/>
              </a:rPr>
              <a:t> </a:t>
            </a:r>
            <a:r>
              <a:rPr sz="212" spc="12" dirty="0">
                <a:latin typeface="Trebuchet MS"/>
                <a:cs typeface="Trebuchet MS"/>
              </a:rPr>
              <a:t>and</a:t>
            </a:r>
            <a:r>
              <a:rPr sz="212" spc="-3" dirty="0">
                <a:latin typeface="Trebuchet MS"/>
                <a:cs typeface="Trebuchet MS"/>
              </a:rPr>
              <a:t> </a:t>
            </a:r>
            <a:r>
              <a:rPr sz="212" spc="15" dirty="0">
                <a:latin typeface="Trebuchet MS"/>
                <a:cs typeface="Trebuchet MS"/>
              </a:rPr>
              <a:t>send</a:t>
            </a:r>
            <a:r>
              <a:rPr sz="212" spc="-3" dirty="0">
                <a:latin typeface="Trebuchet MS"/>
                <a:cs typeface="Trebuchet MS"/>
              </a:rPr>
              <a:t> </a:t>
            </a:r>
            <a:r>
              <a:rPr sz="212" spc="9" dirty="0">
                <a:latin typeface="Trebuchet MS"/>
                <a:cs typeface="Trebuchet MS"/>
              </a:rPr>
              <a:t>an </a:t>
            </a:r>
            <a:r>
              <a:rPr sz="212" spc="-55" dirty="0">
                <a:latin typeface="Trebuchet MS"/>
                <a:cs typeface="Trebuchet MS"/>
              </a:rPr>
              <a:t> </a:t>
            </a:r>
            <a:r>
              <a:rPr sz="212" spc="-6" dirty="0">
                <a:latin typeface="Trebuchet MS"/>
                <a:cs typeface="Trebuchet MS"/>
              </a:rPr>
              <a:t>invite. </a:t>
            </a:r>
            <a:r>
              <a:rPr sz="212" spc="12" dirty="0">
                <a:latin typeface="Trebuchet MS"/>
                <a:cs typeface="Trebuchet MS"/>
              </a:rPr>
              <a:t>Share</a:t>
            </a:r>
            <a:r>
              <a:rPr sz="212" spc="-6" dirty="0">
                <a:latin typeface="Trebuchet MS"/>
                <a:cs typeface="Trebuchet MS"/>
              </a:rPr>
              <a:t> </a:t>
            </a:r>
            <a:r>
              <a:rPr sz="212" spc="3" dirty="0">
                <a:latin typeface="Trebuchet MS"/>
                <a:cs typeface="Trebuchet MS"/>
              </a:rPr>
              <a:t>relevant</a:t>
            </a:r>
            <a:r>
              <a:rPr sz="212" spc="-6" dirty="0">
                <a:latin typeface="Trebuchet MS"/>
                <a:cs typeface="Trebuchet MS"/>
              </a:rPr>
              <a:t> </a:t>
            </a:r>
            <a:r>
              <a:rPr sz="212" dirty="0">
                <a:latin typeface="Trebuchet MS"/>
                <a:cs typeface="Trebuchet MS"/>
              </a:rPr>
              <a:t>information</a:t>
            </a:r>
            <a:r>
              <a:rPr sz="212" spc="-6" dirty="0">
                <a:latin typeface="Trebuchet MS"/>
                <a:cs typeface="Trebuchet MS"/>
              </a:rPr>
              <a:t> </a:t>
            </a:r>
            <a:r>
              <a:rPr sz="212" spc="6" dirty="0">
                <a:latin typeface="Trebuchet MS"/>
                <a:cs typeface="Trebuchet MS"/>
              </a:rPr>
              <a:t>or</a:t>
            </a:r>
            <a:r>
              <a:rPr sz="212" spc="-6" dirty="0">
                <a:latin typeface="Trebuchet MS"/>
                <a:cs typeface="Trebuchet MS"/>
              </a:rPr>
              <a:t> </a:t>
            </a:r>
            <a:r>
              <a:rPr sz="212" spc="6" dirty="0">
                <a:latin typeface="Trebuchet MS"/>
                <a:cs typeface="Trebuchet MS"/>
              </a:rPr>
              <a:t>pre-work</a:t>
            </a:r>
            <a:r>
              <a:rPr sz="212" spc="-6" dirty="0">
                <a:latin typeface="Trebuchet MS"/>
                <a:cs typeface="Trebuchet MS"/>
              </a:rPr>
              <a:t> </a:t>
            </a:r>
            <a:r>
              <a:rPr sz="212" spc="6" dirty="0">
                <a:latin typeface="Trebuchet MS"/>
                <a:cs typeface="Trebuchet MS"/>
              </a:rPr>
              <a:t>ahead.</a:t>
            </a:r>
            <a:endParaRPr sz="212">
              <a:latin typeface="Trebuchet MS"/>
              <a:cs typeface="Trebuchet MS"/>
            </a:endParaRPr>
          </a:p>
        </p:txBody>
      </p:sp>
      <p:sp>
        <p:nvSpPr>
          <p:cNvPr id="22" name="object 22"/>
          <p:cNvSpPr/>
          <p:nvPr/>
        </p:nvSpPr>
        <p:spPr>
          <a:xfrm>
            <a:off x="1357730" y="2462239"/>
            <a:ext cx="41590" cy="41590"/>
          </a:xfrm>
          <a:custGeom>
            <a:avLst/>
            <a:gdLst/>
            <a:ahLst/>
            <a:cxnLst/>
            <a:rect l="l" t="t" r="r" b="b"/>
            <a:pathLst>
              <a:path w="68580" h="68580">
                <a:moveTo>
                  <a:pt x="0" y="0"/>
                </a:moveTo>
                <a:lnTo>
                  <a:pt x="68523" y="0"/>
                </a:lnTo>
                <a:lnTo>
                  <a:pt x="68523" y="68523"/>
                </a:lnTo>
                <a:lnTo>
                  <a:pt x="0" y="68523"/>
                </a:lnTo>
                <a:lnTo>
                  <a:pt x="0" y="0"/>
                </a:lnTo>
                <a:close/>
              </a:path>
            </a:pathLst>
          </a:custGeom>
          <a:ln w="3243">
            <a:solidFill>
              <a:srgbClr val="EFA7D7"/>
            </a:solidFill>
          </a:ln>
        </p:spPr>
        <p:txBody>
          <a:bodyPr wrap="square" lIns="0" tIns="0" rIns="0" bIns="0" rtlCol="0"/>
          <a:lstStyle/>
          <a:p>
            <a:endParaRPr sz="849"/>
          </a:p>
        </p:txBody>
      </p:sp>
      <p:sp>
        <p:nvSpPr>
          <p:cNvPr id="23" name="object 23"/>
          <p:cNvSpPr txBox="1"/>
          <p:nvPr/>
        </p:nvSpPr>
        <p:spPr>
          <a:xfrm>
            <a:off x="1348886" y="2435304"/>
            <a:ext cx="827562" cy="133572"/>
          </a:xfrm>
          <a:prstGeom prst="rect">
            <a:avLst/>
          </a:prstGeom>
        </p:spPr>
        <p:txBody>
          <a:bodyPr vert="horz" wrap="square" lIns="0" tIns="18869" rIns="0" bIns="0" rtlCol="0">
            <a:spAutoFit/>
          </a:bodyPr>
          <a:lstStyle/>
          <a:p>
            <a:pPr marL="23104">
              <a:spcBef>
                <a:spcPts val="149"/>
              </a:spcBef>
            </a:pPr>
            <a:r>
              <a:rPr sz="227" b="1" spc="18" baseline="-22222" dirty="0">
                <a:solidFill>
                  <a:srgbClr val="2589A7"/>
                </a:solidFill>
                <a:latin typeface="Trebuchet MS"/>
                <a:cs typeface="Trebuchet MS"/>
              </a:rPr>
              <a:t>B       </a:t>
            </a:r>
            <a:r>
              <a:rPr sz="227" b="1" spc="27" baseline="-22222" dirty="0">
                <a:solidFill>
                  <a:srgbClr val="2589A7"/>
                </a:solidFill>
                <a:latin typeface="Trebuchet MS"/>
                <a:cs typeface="Trebuchet MS"/>
              </a:rPr>
              <a:t> </a:t>
            </a:r>
            <a:r>
              <a:rPr sz="212" b="1" spc="9" dirty="0">
                <a:solidFill>
                  <a:srgbClr val="1F1F1F"/>
                </a:solidFill>
                <a:latin typeface="Trebuchet MS"/>
                <a:cs typeface="Trebuchet MS"/>
              </a:rPr>
              <a:t>Set</a:t>
            </a:r>
            <a:r>
              <a:rPr sz="212" b="1" spc="-6" dirty="0">
                <a:solidFill>
                  <a:srgbClr val="1F1F1F"/>
                </a:solidFill>
                <a:latin typeface="Trebuchet MS"/>
                <a:cs typeface="Trebuchet MS"/>
              </a:rPr>
              <a:t> </a:t>
            </a:r>
            <a:r>
              <a:rPr sz="212" b="1" dirty="0">
                <a:solidFill>
                  <a:srgbClr val="1F1F1F"/>
                </a:solidFill>
                <a:latin typeface="Trebuchet MS"/>
                <a:cs typeface="Trebuchet MS"/>
              </a:rPr>
              <a:t>the</a:t>
            </a:r>
            <a:r>
              <a:rPr sz="212" b="1" spc="-6" dirty="0">
                <a:solidFill>
                  <a:srgbClr val="1F1F1F"/>
                </a:solidFill>
                <a:latin typeface="Trebuchet MS"/>
                <a:cs typeface="Trebuchet MS"/>
              </a:rPr>
              <a:t> </a:t>
            </a:r>
            <a:r>
              <a:rPr sz="212" b="1" spc="12" dirty="0">
                <a:solidFill>
                  <a:srgbClr val="1F1F1F"/>
                </a:solidFill>
                <a:latin typeface="Trebuchet MS"/>
                <a:cs typeface="Trebuchet MS"/>
              </a:rPr>
              <a:t>goal</a:t>
            </a:r>
            <a:endParaRPr sz="212">
              <a:latin typeface="Trebuchet MS"/>
              <a:cs typeface="Trebuchet MS"/>
            </a:endParaRPr>
          </a:p>
          <a:p>
            <a:pPr marL="85484" marR="18483">
              <a:lnSpc>
                <a:spcPct val="110400"/>
              </a:lnSpc>
              <a:spcBef>
                <a:spcPts val="64"/>
              </a:spcBef>
            </a:pPr>
            <a:r>
              <a:rPr sz="212" spc="6" dirty="0">
                <a:latin typeface="Trebuchet MS"/>
                <a:cs typeface="Trebuchet MS"/>
              </a:rPr>
              <a:t>Think</a:t>
            </a:r>
            <a:r>
              <a:rPr sz="212" spc="-6" dirty="0">
                <a:latin typeface="Trebuchet MS"/>
                <a:cs typeface="Trebuchet MS"/>
              </a:rPr>
              <a:t> </a:t>
            </a:r>
            <a:r>
              <a:rPr sz="212" spc="6" dirty="0">
                <a:latin typeface="Trebuchet MS"/>
                <a:cs typeface="Trebuchet MS"/>
              </a:rPr>
              <a:t>about</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6" dirty="0">
                <a:latin typeface="Trebuchet MS"/>
                <a:cs typeface="Trebuchet MS"/>
              </a:rPr>
              <a:t>problem</a:t>
            </a:r>
            <a:r>
              <a:rPr sz="212" spc="-6" dirty="0">
                <a:latin typeface="Trebuchet MS"/>
                <a:cs typeface="Trebuchet MS"/>
              </a:rPr>
              <a:t> </a:t>
            </a:r>
            <a:r>
              <a:rPr sz="212" spc="3" dirty="0">
                <a:latin typeface="Trebuchet MS"/>
                <a:cs typeface="Trebuchet MS"/>
              </a:rPr>
              <a:t>you'll</a:t>
            </a:r>
            <a:r>
              <a:rPr sz="212" spc="-6" dirty="0">
                <a:latin typeface="Trebuchet MS"/>
                <a:cs typeface="Trebuchet MS"/>
              </a:rPr>
              <a:t> </a:t>
            </a:r>
            <a:r>
              <a:rPr sz="212" spc="12" dirty="0">
                <a:latin typeface="Trebuchet MS"/>
                <a:cs typeface="Trebuchet MS"/>
              </a:rPr>
              <a:t>be</a:t>
            </a:r>
            <a:r>
              <a:rPr sz="212" spc="-6" dirty="0">
                <a:latin typeface="Trebuchet MS"/>
                <a:cs typeface="Trebuchet MS"/>
              </a:rPr>
              <a:t> </a:t>
            </a:r>
            <a:r>
              <a:rPr sz="212" spc="9" dirty="0">
                <a:latin typeface="Trebuchet MS"/>
                <a:cs typeface="Trebuchet MS"/>
              </a:rPr>
              <a:t>focusing</a:t>
            </a:r>
            <a:r>
              <a:rPr sz="212" spc="-6" dirty="0">
                <a:latin typeface="Trebuchet MS"/>
                <a:cs typeface="Trebuchet MS"/>
              </a:rPr>
              <a:t> </a:t>
            </a:r>
            <a:r>
              <a:rPr sz="212" spc="15" dirty="0">
                <a:latin typeface="Trebuchet MS"/>
                <a:cs typeface="Trebuchet MS"/>
              </a:rPr>
              <a:t>on</a:t>
            </a:r>
            <a:r>
              <a:rPr sz="212" spc="-6" dirty="0">
                <a:latin typeface="Trebuchet MS"/>
                <a:cs typeface="Trebuchet MS"/>
              </a:rPr>
              <a:t> </a:t>
            </a:r>
            <a:r>
              <a:rPr sz="212" spc="9" dirty="0">
                <a:latin typeface="Trebuchet MS"/>
                <a:cs typeface="Trebuchet MS"/>
              </a:rPr>
              <a:t>solving</a:t>
            </a:r>
            <a:r>
              <a:rPr sz="212" spc="-6" dirty="0">
                <a:latin typeface="Trebuchet MS"/>
                <a:cs typeface="Trebuchet MS"/>
              </a:rPr>
              <a:t> </a:t>
            </a:r>
            <a:r>
              <a:rPr sz="212" dirty="0">
                <a:latin typeface="Trebuchet MS"/>
                <a:cs typeface="Trebuchet MS"/>
              </a:rPr>
              <a:t>in </a:t>
            </a:r>
            <a:r>
              <a:rPr sz="212" spc="-55" dirty="0">
                <a:latin typeface="Trebuchet MS"/>
                <a:cs typeface="Trebuchet MS"/>
              </a:rPr>
              <a:t> </a:t>
            </a:r>
            <a:r>
              <a:rPr sz="212" spc="3" dirty="0">
                <a:latin typeface="Trebuchet MS"/>
                <a:cs typeface="Trebuchet MS"/>
              </a:rPr>
              <a:t>the</a:t>
            </a:r>
            <a:r>
              <a:rPr sz="212" spc="-9" dirty="0">
                <a:latin typeface="Trebuchet MS"/>
                <a:cs typeface="Trebuchet MS"/>
              </a:rPr>
              <a:t> </a:t>
            </a:r>
            <a:r>
              <a:rPr sz="212" spc="6" dirty="0">
                <a:latin typeface="Trebuchet MS"/>
                <a:cs typeface="Trebuchet MS"/>
              </a:rPr>
              <a:t>brainstorming</a:t>
            </a:r>
            <a:r>
              <a:rPr sz="212" spc="-6"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24" name="object 24"/>
          <p:cNvSpPr txBox="1"/>
          <p:nvPr/>
        </p:nvSpPr>
        <p:spPr>
          <a:xfrm>
            <a:off x="1426727" y="2636743"/>
            <a:ext cx="690854" cy="116470"/>
          </a:xfrm>
          <a:prstGeom prst="rect">
            <a:avLst/>
          </a:prstGeom>
        </p:spPr>
        <p:txBody>
          <a:bodyPr vert="horz" wrap="square" lIns="0" tIns="14633" rIns="0" bIns="0" rtlCol="0">
            <a:spAutoFit/>
          </a:bodyPr>
          <a:lstStyle/>
          <a:p>
            <a:pPr marL="7701">
              <a:spcBef>
                <a:spcPts val="115"/>
              </a:spcBef>
            </a:pPr>
            <a:r>
              <a:rPr sz="212" b="1" spc="3" dirty="0">
                <a:latin typeface="Trebuchet MS"/>
                <a:cs typeface="Trebuchet MS"/>
              </a:rPr>
              <a:t>Learn</a:t>
            </a:r>
            <a:r>
              <a:rPr sz="212" b="1" spc="-9" dirty="0">
                <a:latin typeface="Trebuchet MS"/>
                <a:cs typeface="Trebuchet MS"/>
              </a:rPr>
              <a:t> </a:t>
            </a:r>
            <a:r>
              <a:rPr sz="212" b="1" spc="9" dirty="0">
                <a:latin typeface="Trebuchet MS"/>
                <a:cs typeface="Trebuchet MS"/>
              </a:rPr>
              <a:t>how</a:t>
            </a:r>
            <a:r>
              <a:rPr sz="212" b="1" spc="-6" dirty="0">
                <a:latin typeface="Trebuchet MS"/>
                <a:cs typeface="Trebuchet MS"/>
              </a:rPr>
              <a:t> </a:t>
            </a:r>
            <a:r>
              <a:rPr sz="212" b="1" spc="3" dirty="0">
                <a:latin typeface="Trebuchet MS"/>
                <a:cs typeface="Trebuchet MS"/>
              </a:rPr>
              <a:t>to</a:t>
            </a:r>
            <a:r>
              <a:rPr sz="212" b="1" spc="-6" dirty="0">
                <a:latin typeface="Trebuchet MS"/>
                <a:cs typeface="Trebuchet MS"/>
              </a:rPr>
              <a:t> </a:t>
            </a:r>
            <a:r>
              <a:rPr sz="212" b="1" spc="9" dirty="0">
                <a:latin typeface="Trebuchet MS"/>
                <a:cs typeface="Trebuchet MS"/>
              </a:rPr>
              <a:t>use</a:t>
            </a:r>
            <a:r>
              <a:rPr sz="212" b="1" spc="-9" dirty="0">
                <a:latin typeface="Trebuchet MS"/>
                <a:cs typeface="Trebuchet MS"/>
              </a:rPr>
              <a:t> </a:t>
            </a:r>
            <a:r>
              <a:rPr sz="212" b="1" dirty="0">
                <a:latin typeface="Trebuchet MS"/>
                <a:cs typeface="Trebuchet MS"/>
              </a:rPr>
              <a:t>the</a:t>
            </a:r>
            <a:r>
              <a:rPr sz="212" b="1" spc="-6" dirty="0">
                <a:latin typeface="Trebuchet MS"/>
                <a:cs typeface="Trebuchet MS"/>
              </a:rPr>
              <a:t> </a:t>
            </a:r>
            <a:r>
              <a:rPr sz="212" b="1" dirty="0">
                <a:latin typeface="Trebuchet MS"/>
                <a:cs typeface="Trebuchet MS"/>
              </a:rPr>
              <a:t>facilitation</a:t>
            </a:r>
            <a:r>
              <a:rPr sz="212" b="1" spc="-6" dirty="0">
                <a:latin typeface="Trebuchet MS"/>
                <a:cs typeface="Trebuchet MS"/>
              </a:rPr>
              <a:t> </a:t>
            </a:r>
            <a:r>
              <a:rPr sz="212" b="1" spc="6" dirty="0">
                <a:latin typeface="Trebuchet MS"/>
                <a:cs typeface="Trebuchet MS"/>
              </a:rPr>
              <a:t>tools</a:t>
            </a:r>
            <a:endParaRPr sz="212">
              <a:latin typeface="Trebuchet MS"/>
              <a:cs typeface="Trebuchet MS"/>
            </a:endParaRPr>
          </a:p>
          <a:p>
            <a:pPr marL="7701" marR="3081">
              <a:lnSpc>
                <a:spcPct val="110400"/>
              </a:lnSpc>
              <a:spcBef>
                <a:spcPts val="33"/>
              </a:spcBef>
            </a:pPr>
            <a:r>
              <a:rPr sz="212" spc="18" dirty="0">
                <a:latin typeface="Trebuchet MS"/>
                <a:cs typeface="Trebuchet MS"/>
              </a:rPr>
              <a:t>Use</a:t>
            </a:r>
            <a:r>
              <a:rPr sz="212" spc="-9" dirty="0">
                <a:latin typeface="Trebuchet MS"/>
                <a:cs typeface="Trebuchet MS"/>
              </a:rPr>
              <a:t> </a:t>
            </a:r>
            <a:r>
              <a:rPr sz="212" spc="3" dirty="0">
                <a:latin typeface="Trebuchet MS"/>
                <a:cs typeface="Trebuchet MS"/>
              </a:rPr>
              <a:t>the</a:t>
            </a:r>
            <a:r>
              <a:rPr sz="212" spc="-9" dirty="0">
                <a:latin typeface="Trebuchet MS"/>
                <a:cs typeface="Trebuchet MS"/>
              </a:rPr>
              <a:t> </a:t>
            </a:r>
            <a:r>
              <a:rPr sz="212" dirty="0">
                <a:latin typeface="Trebuchet MS"/>
                <a:cs typeface="Trebuchet MS"/>
              </a:rPr>
              <a:t>Facilitation</a:t>
            </a:r>
            <a:r>
              <a:rPr sz="212" spc="-9" dirty="0">
                <a:latin typeface="Trebuchet MS"/>
                <a:cs typeface="Trebuchet MS"/>
              </a:rPr>
              <a:t> </a:t>
            </a:r>
            <a:r>
              <a:rPr sz="212" spc="12" dirty="0">
                <a:latin typeface="Trebuchet MS"/>
                <a:cs typeface="Trebuchet MS"/>
              </a:rPr>
              <a:t>Superpowers</a:t>
            </a:r>
            <a:r>
              <a:rPr sz="212" spc="-6" dirty="0">
                <a:latin typeface="Trebuchet MS"/>
                <a:cs typeface="Trebuchet MS"/>
              </a:rPr>
              <a:t> </a:t>
            </a:r>
            <a:r>
              <a:rPr sz="212" dirty="0">
                <a:latin typeface="Trebuchet MS"/>
                <a:cs typeface="Trebuchet MS"/>
              </a:rPr>
              <a:t>to</a:t>
            </a:r>
            <a:r>
              <a:rPr sz="212" spc="-9" dirty="0">
                <a:latin typeface="Trebuchet MS"/>
                <a:cs typeface="Trebuchet MS"/>
              </a:rPr>
              <a:t> </a:t>
            </a:r>
            <a:r>
              <a:rPr sz="212" spc="3" dirty="0">
                <a:latin typeface="Trebuchet MS"/>
                <a:cs typeface="Trebuchet MS"/>
              </a:rPr>
              <a:t>run</a:t>
            </a:r>
            <a:r>
              <a:rPr sz="212" spc="-9" dirty="0">
                <a:latin typeface="Trebuchet MS"/>
                <a:cs typeface="Trebuchet MS"/>
              </a:rPr>
              <a:t> </a:t>
            </a:r>
            <a:r>
              <a:rPr sz="212" spc="9" dirty="0">
                <a:latin typeface="Trebuchet MS"/>
                <a:cs typeface="Trebuchet MS"/>
              </a:rPr>
              <a:t>a</a:t>
            </a:r>
            <a:r>
              <a:rPr sz="212" spc="-9" dirty="0">
                <a:latin typeface="Trebuchet MS"/>
                <a:cs typeface="Trebuchet MS"/>
              </a:rPr>
              <a:t> </a:t>
            </a:r>
            <a:r>
              <a:rPr sz="212" spc="12" dirty="0">
                <a:latin typeface="Trebuchet MS"/>
                <a:cs typeface="Trebuchet MS"/>
              </a:rPr>
              <a:t>happy</a:t>
            </a:r>
            <a:r>
              <a:rPr sz="212" spc="-6" dirty="0">
                <a:latin typeface="Trebuchet MS"/>
                <a:cs typeface="Trebuchet MS"/>
              </a:rPr>
              <a:t> </a:t>
            </a:r>
            <a:r>
              <a:rPr sz="212" spc="12" dirty="0">
                <a:latin typeface="Trebuchet MS"/>
                <a:cs typeface="Trebuchet MS"/>
              </a:rPr>
              <a:t>and </a:t>
            </a:r>
            <a:r>
              <a:rPr sz="212" spc="-58" dirty="0">
                <a:latin typeface="Trebuchet MS"/>
                <a:cs typeface="Trebuchet MS"/>
              </a:rPr>
              <a:t> </a:t>
            </a:r>
            <a:r>
              <a:rPr sz="212" spc="6" dirty="0">
                <a:latin typeface="Trebuchet MS"/>
                <a:cs typeface="Trebuchet MS"/>
              </a:rPr>
              <a:t>productive</a:t>
            </a:r>
            <a:r>
              <a:rPr sz="212" spc="-9"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25" name="object 25"/>
          <p:cNvSpPr txBox="1"/>
          <p:nvPr/>
        </p:nvSpPr>
        <p:spPr>
          <a:xfrm>
            <a:off x="1346966" y="1676383"/>
            <a:ext cx="680842" cy="323492"/>
          </a:xfrm>
          <a:prstGeom prst="rect">
            <a:avLst/>
          </a:prstGeom>
        </p:spPr>
        <p:txBody>
          <a:bodyPr vert="horz" wrap="square" lIns="0" tIns="42360" rIns="0" bIns="0" rtlCol="0">
            <a:spAutoFit/>
          </a:bodyPr>
          <a:lstStyle/>
          <a:p>
            <a:pPr marL="7701">
              <a:spcBef>
                <a:spcPts val="334"/>
              </a:spcBef>
            </a:pPr>
            <a:r>
              <a:rPr sz="364" b="1" spc="6" dirty="0">
                <a:solidFill>
                  <a:srgbClr val="1F1F1F"/>
                </a:solidFill>
                <a:latin typeface="Trebuchet MS"/>
                <a:cs typeface="Trebuchet MS"/>
              </a:rPr>
              <a:t>Before</a:t>
            </a:r>
            <a:r>
              <a:rPr sz="364" b="1" spc="-12" dirty="0">
                <a:solidFill>
                  <a:srgbClr val="1F1F1F"/>
                </a:solidFill>
                <a:latin typeface="Trebuchet MS"/>
                <a:cs typeface="Trebuchet MS"/>
              </a:rPr>
              <a:t> </a:t>
            </a:r>
            <a:r>
              <a:rPr sz="364" b="1" spc="9" dirty="0">
                <a:solidFill>
                  <a:srgbClr val="1F1F1F"/>
                </a:solidFill>
                <a:latin typeface="Trebuchet MS"/>
                <a:cs typeface="Trebuchet MS"/>
              </a:rPr>
              <a:t>you</a:t>
            </a:r>
            <a:r>
              <a:rPr sz="364" b="1" spc="-12" dirty="0">
                <a:solidFill>
                  <a:srgbClr val="1F1F1F"/>
                </a:solidFill>
                <a:latin typeface="Trebuchet MS"/>
                <a:cs typeface="Trebuchet MS"/>
              </a:rPr>
              <a:t> </a:t>
            </a:r>
            <a:r>
              <a:rPr sz="364" b="1" spc="3" dirty="0">
                <a:solidFill>
                  <a:srgbClr val="1F1F1F"/>
                </a:solidFill>
                <a:latin typeface="Trebuchet MS"/>
                <a:cs typeface="Trebuchet MS"/>
              </a:rPr>
              <a:t>collaborate</a:t>
            </a:r>
            <a:endParaRPr sz="364">
              <a:latin typeface="Trebuchet MS"/>
              <a:cs typeface="Trebuchet MS"/>
            </a:endParaRPr>
          </a:p>
          <a:p>
            <a:pPr marL="10397" marR="3081">
              <a:lnSpc>
                <a:spcPct val="107800"/>
              </a:lnSpc>
              <a:spcBef>
                <a:spcPts val="185"/>
              </a:spcBef>
            </a:pPr>
            <a:r>
              <a:rPr sz="273" spc="30" dirty="0">
                <a:latin typeface="Trebuchet MS"/>
                <a:cs typeface="Trebuchet MS"/>
              </a:rPr>
              <a:t>A</a:t>
            </a:r>
            <a:r>
              <a:rPr sz="273" spc="-9" dirty="0">
                <a:latin typeface="Trebuchet MS"/>
                <a:cs typeface="Trebuchet MS"/>
              </a:rPr>
              <a:t> </a:t>
            </a:r>
            <a:r>
              <a:rPr sz="273" spc="-15" dirty="0">
                <a:latin typeface="Trebuchet MS"/>
                <a:cs typeface="Trebuchet MS"/>
              </a:rPr>
              <a:t>little</a:t>
            </a:r>
            <a:r>
              <a:rPr sz="273" spc="-9" dirty="0">
                <a:latin typeface="Trebuchet MS"/>
                <a:cs typeface="Trebuchet MS"/>
              </a:rPr>
              <a:t> bit </a:t>
            </a:r>
            <a:r>
              <a:rPr sz="273" dirty="0">
                <a:latin typeface="Trebuchet MS"/>
                <a:cs typeface="Trebuchet MS"/>
              </a:rPr>
              <a:t>of</a:t>
            </a:r>
            <a:r>
              <a:rPr sz="273" spc="-9" dirty="0">
                <a:latin typeface="Trebuchet MS"/>
                <a:cs typeface="Trebuchet MS"/>
              </a:rPr>
              <a:t> </a:t>
            </a:r>
            <a:r>
              <a:rPr sz="273" spc="3" dirty="0">
                <a:latin typeface="Trebuchet MS"/>
                <a:cs typeface="Trebuchet MS"/>
              </a:rPr>
              <a:t>preparation</a:t>
            </a:r>
            <a:r>
              <a:rPr sz="273" spc="-9" dirty="0">
                <a:latin typeface="Trebuchet MS"/>
                <a:cs typeface="Trebuchet MS"/>
              </a:rPr>
              <a:t> </a:t>
            </a:r>
            <a:r>
              <a:rPr sz="273" spc="21" dirty="0">
                <a:latin typeface="Trebuchet MS"/>
                <a:cs typeface="Trebuchet MS"/>
              </a:rPr>
              <a:t>goes</a:t>
            </a:r>
            <a:r>
              <a:rPr sz="273" spc="-9" dirty="0">
                <a:latin typeface="Trebuchet MS"/>
                <a:cs typeface="Trebuchet MS"/>
              </a:rPr>
              <a:t> </a:t>
            </a:r>
            <a:r>
              <a:rPr sz="273" spc="9" dirty="0">
                <a:latin typeface="Trebuchet MS"/>
                <a:cs typeface="Trebuchet MS"/>
              </a:rPr>
              <a:t>a</a:t>
            </a:r>
            <a:r>
              <a:rPr sz="273" spc="-9" dirty="0">
                <a:latin typeface="Trebuchet MS"/>
                <a:cs typeface="Trebuchet MS"/>
              </a:rPr>
              <a:t> </a:t>
            </a:r>
            <a:r>
              <a:rPr sz="273" spc="9" dirty="0">
                <a:latin typeface="Trebuchet MS"/>
                <a:cs typeface="Trebuchet MS"/>
              </a:rPr>
              <a:t>long</a:t>
            </a:r>
            <a:r>
              <a:rPr sz="273" spc="-9" dirty="0">
                <a:latin typeface="Trebuchet MS"/>
                <a:cs typeface="Trebuchet MS"/>
              </a:rPr>
              <a:t> </a:t>
            </a:r>
            <a:r>
              <a:rPr sz="273" spc="6" dirty="0">
                <a:latin typeface="Trebuchet MS"/>
                <a:cs typeface="Trebuchet MS"/>
              </a:rPr>
              <a:t>way  </a:t>
            </a:r>
            <a:r>
              <a:rPr sz="273" spc="-6" dirty="0">
                <a:latin typeface="Trebuchet MS"/>
                <a:cs typeface="Trebuchet MS"/>
              </a:rPr>
              <a:t>with </a:t>
            </a:r>
            <a:r>
              <a:rPr sz="273" dirty="0">
                <a:latin typeface="Trebuchet MS"/>
                <a:cs typeface="Trebuchet MS"/>
              </a:rPr>
              <a:t>this </a:t>
            </a:r>
            <a:r>
              <a:rPr sz="273" spc="9" dirty="0">
                <a:latin typeface="Trebuchet MS"/>
                <a:cs typeface="Trebuchet MS"/>
              </a:rPr>
              <a:t>session. </a:t>
            </a:r>
            <a:r>
              <a:rPr sz="273" spc="3" dirty="0">
                <a:latin typeface="Trebuchet MS"/>
                <a:cs typeface="Trebuchet MS"/>
              </a:rPr>
              <a:t>Here’s </a:t>
            </a:r>
            <a:r>
              <a:rPr sz="273" dirty="0">
                <a:latin typeface="Trebuchet MS"/>
                <a:cs typeface="Trebuchet MS"/>
              </a:rPr>
              <a:t>what </a:t>
            </a:r>
            <a:r>
              <a:rPr sz="273" spc="12" dirty="0">
                <a:latin typeface="Trebuchet MS"/>
                <a:cs typeface="Trebuchet MS"/>
              </a:rPr>
              <a:t>you need </a:t>
            </a:r>
            <a:r>
              <a:rPr sz="273" spc="15"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15" dirty="0">
                <a:latin typeface="Trebuchet MS"/>
                <a:cs typeface="Trebuchet MS"/>
              </a:rPr>
              <a:t>do</a:t>
            </a:r>
            <a:r>
              <a:rPr sz="273" spc="-9" dirty="0">
                <a:latin typeface="Trebuchet MS"/>
                <a:cs typeface="Trebuchet MS"/>
              </a:rPr>
              <a:t> </a:t>
            </a:r>
            <a:r>
              <a:rPr sz="273" spc="-3" dirty="0">
                <a:latin typeface="Trebuchet MS"/>
                <a:cs typeface="Trebuchet MS"/>
              </a:rPr>
              <a:t>to</a:t>
            </a:r>
            <a:r>
              <a:rPr sz="273" spc="-9" dirty="0">
                <a:latin typeface="Trebuchet MS"/>
                <a:cs typeface="Trebuchet MS"/>
              </a:rPr>
              <a:t> </a:t>
            </a:r>
            <a:r>
              <a:rPr sz="273" spc="6" dirty="0">
                <a:latin typeface="Trebuchet MS"/>
                <a:cs typeface="Trebuchet MS"/>
              </a:rPr>
              <a:t>get</a:t>
            </a:r>
            <a:r>
              <a:rPr sz="273" spc="-12" dirty="0">
                <a:latin typeface="Trebuchet MS"/>
                <a:cs typeface="Trebuchet MS"/>
              </a:rPr>
              <a:t> </a:t>
            </a:r>
            <a:r>
              <a:rPr sz="273" spc="6" dirty="0">
                <a:latin typeface="Trebuchet MS"/>
                <a:cs typeface="Trebuchet MS"/>
              </a:rPr>
              <a:t>going.</a:t>
            </a:r>
            <a:endParaRPr sz="273">
              <a:latin typeface="Trebuchet MS"/>
              <a:cs typeface="Trebuchet MS"/>
            </a:endParaRPr>
          </a:p>
          <a:p>
            <a:pPr marL="53139">
              <a:spcBef>
                <a:spcPts val="200"/>
              </a:spcBef>
            </a:pPr>
            <a:r>
              <a:rPr sz="243" b="1" spc="-15" dirty="0">
                <a:solidFill>
                  <a:srgbClr val="2589A7"/>
                </a:solidFill>
                <a:latin typeface="Trebuchet MS"/>
                <a:cs typeface="Trebuchet MS"/>
              </a:rPr>
              <a:t>10</a:t>
            </a:r>
            <a:r>
              <a:rPr sz="243" b="1" spc="-9" dirty="0">
                <a:solidFill>
                  <a:srgbClr val="2589A7"/>
                </a:solidFill>
                <a:latin typeface="Trebuchet MS"/>
                <a:cs typeface="Trebuchet MS"/>
              </a:rPr>
              <a:t> </a:t>
            </a:r>
            <a:r>
              <a:rPr sz="243" b="1" dirty="0">
                <a:solidFill>
                  <a:srgbClr val="2589A7"/>
                </a:solidFill>
                <a:latin typeface="Trebuchet MS"/>
                <a:cs typeface="Trebuchet MS"/>
              </a:rPr>
              <a:t>minutes</a:t>
            </a:r>
            <a:endParaRPr sz="243">
              <a:latin typeface="Trebuchet MS"/>
              <a:cs typeface="Trebuchet MS"/>
            </a:endParaRPr>
          </a:p>
        </p:txBody>
      </p:sp>
      <p:sp>
        <p:nvSpPr>
          <p:cNvPr id="26" name="object 26"/>
          <p:cNvSpPr/>
          <p:nvPr/>
        </p:nvSpPr>
        <p:spPr>
          <a:xfrm>
            <a:off x="1357730" y="2658790"/>
            <a:ext cx="41590" cy="4159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849"/>
          </a:p>
        </p:txBody>
      </p:sp>
      <p:sp>
        <p:nvSpPr>
          <p:cNvPr id="27" name="object 27"/>
          <p:cNvSpPr txBox="1"/>
          <p:nvPr/>
        </p:nvSpPr>
        <p:spPr>
          <a:xfrm>
            <a:off x="1364054" y="2658804"/>
            <a:ext cx="29267" cy="31570"/>
          </a:xfrm>
          <a:prstGeom prst="rect">
            <a:avLst/>
          </a:prstGeom>
        </p:spPr>
        <p:txBody>
          <a:bodyPr vert="horz" wrap="square" lIns="0" tIns="8087" rIns="0" bIns="0" rtlCol="0">
            <a:spAutoFit/>
          </a:bodyPr>
          <a:lstStyle/>
          <a:p>
            <a:pPr marL="7701">
              <a:spcBef>
                <a:spcPts val="64"/>
              </a:spcBef>
            </a:pPr>
            <a:r>
              <a:rPr sz="152" b="1" spc="12" dirty="0">
                <a:solidFill>
                  <a:srgbClr val="2589A7"/>
                </a:solidFill>
                <a:latin typeface="Trebuchet MS"/>
                <a:cs typeface="Trebuchet MS"/>
              </a:rPr>
              <a:t>C</a:t>
            </a:r>
            <a:endParaRPr sz="152">
              <a:latin typeface="Trebuchet MS"/>
              <a:cs typeface="Trebuchet MS"/>
            </a:endParaRPr>
          </a:p>
        </p:txBody>
      </p:sp>
      <p:grpSp>
        <p:nvGrpSpPr>
          <p:cNvPr id="28" name="object 28"/>
          <p:cNvGrpSpPr/>
          <p:nvPr/>
        </p:nvGrpSpPr>
        <p:grpSpPr>
          <a:xfrm>
            <a:off x="1358937" y="1962594"/>
            <a:ext cx="378160" cy="865686"/>
            <a:chOff x="2240830" y="829983"/>
            <a:chExt cx="623570" cy="1427480"/>
          </a:xfrm>
        </p:grpSpPr>
        <p:sp>
          <p:nvSpPr>
            <p:cNvPr id="29" name="object 29"/>
            <p:cNvSpPr/>
            <p:nvPr/>
          </p:nvSpPr>
          <p:spPr>
            <a:xfrm>
              <a:off x="2240826" y="829983"/>
              <a:ext cx="48260" cy="53340"/>
            </a:xfrm>
            <a:custGeom>
              <a:avLst/>
              <a:gdLst/>
              <a:ahLst/>
              <a:cxnLst/>
              <a:rect l="l" t="t" r="r" b="b"/>
              <a:pathLst>
                <a:path w="48260" h="53340">
                  <a:moveTo>
                    <a:pt x="26657" y="16878"/>
                  </a:moveTo>
                  <a:lnTo>
                    <a:pt x="25425" y="15633"/>
                  </a:lnTo>
                  <a:lnTo>
                    <a:pt x="23901" y="15633"/>
                  </a:lnTo>
                  <a:lnTo>
                    <a:pt x="22377" y="15633"/>
                  </a:lnTo>
                  <a:lnTo>
                    <a:pt x="21145" y="16878"/>
                  </a:lnTo>
                  <a:lnTo>
                    <a:pt x="21145" y="31864"/>
                  </a:lnTo>
                  <a:lnTo>
                    <a:pt x="22377" y="33108"/>
                  </a:lnTo>
                  <a:lnTo>
                    <a:pt x="25425" y="33108"/>
                  </a:lnTo>
                  <a:lnTo>
                    <a:pt x="26657" y="31864"/>
                  </a:lnTo>
                  <a:lnTo>
                    <a:pt x="26657" y="16878"/>
                  </a:lnTo>
                  <a:close/>
                </a:path>
                <a:path w="48260" h="53340">
                  <a:moveTo>
                    <a:pt x="47802" y="23533"/>
                  </a:moveTo>
                  <a:lnTo>
                    <a:pt x="45669" y="18148"/>
                  </a:lnTo>
                  <a:lnTo>
                    <a:pt x="42405" y="14287"/>
                  </a:lnTo>
                  <a:lnTo>
                    <a:pt x="42405" y="29425"/>
                  </a:lnTo>
                  <a:lnTo>
                    <a:pt x="40957" y="36626"/>
                  </a:lnTo>
                  <a:lnTo>
                    <a:pt x="36982" y="42506"/>
                  </a:lnTo>
                  <a:lnTo>
                    <a:pt x="31102" y="46482"/>
                  </a:lnTo>
                  <a:lnTo>
                    <a:pt x="23901" y="47929"/>
                  </a:lnTo>
                  <a:lnTo>
                    <a:pt x="16700" y="46482"/>
                  </a:lnTo>
                  <a:lnTo>
                    <a:pt x="10820" y="42506"/>
                  </a:lnTo>
                  <a:lnTo>
                    <a:pt x="6858" y="36626"/>
                  </a:lnTo>
                  <a:lnTo>
                    <a:pt x="5397" y="29425"/>
                  </a:lnTo>
                  <a:lnTo>
                    <a:pt x="6858" y="22225"/>
                  </a:lnTo>
                  <a:lnTo>
                    <a:pt x="10820" y="16344"/>
                  </a:lnTo>
                  <a:lnTo>
                    <a:pt x="16700" y="12382"/>
                  </a:lnTo>
                  <a:lnTo>
                    <a:pt x="23888" y="10922"/>
                  </a:lnTo>
                  <a:lnTo>
                    <a:pt x="31102" y="12382"/>
                  </a:lnTo>
                  <a:lnTo>
                    <a:pt x="36982" y="16344"/>
                  </a:lnTo>
                  <a:lnTo>
                    <a:pt x="40957" y="22225"/>
                  </a:lnTo>
                  <a:lnTo>
                    <a:pt x="42405" y="29425"/>
                  </a:lnTo>
                  <a:lnTo>
                    <a:pt x="42405" y="14287"/>
                  </a:lnTo>
                  <a:lnTo>
                    <a:pt x="42138" y="13970"/>
                  </a:lnTo>
                  <a:lnTo>
                    <a:pt x="43180" y="12661"/>
                  </a:lnTo>
                  <a:lnTo>
                    <a:pt x="42964" y="10922"/>
                  </a:lnTo>
                  <a:lnTo>
                    <a:pt x="39509" y="8242"/>
                  </a:lnTo>
                  <a:lnTo>
                    <a:pt x="37655" y="6794"/>
                  </a:lnTo>
                  <a:lnTo>
                    <a:pt x="35915" y="7010"/>
                  </a:lnTo>
                  <a:lnTo>
                    <a:pt x="34975" y="8242"/>
                  </a:lnTo>
                  <a:lnTo>
                    <a:pt x="32423" y="6908"/>
                  </a:lnTo>
                  <a:lnTo>
                    <a:pt x="29616" y="6019"/>
                  </a:lnTo>
                  <a:lnTo>
                    <a:pt x="26644" y="5676"/>
                  </a:lnTo>
                  <a:lnTo>
                    <a:pt x="26657" y="3683"/>
                  </a:lnTo>
                  <a:lnTo>
                    <a:pt x="28600" y="3683"/>
                  </a:lnTo>
                  <a:lnTo>
                    <a:pt x="29425" y="2857"/>
                  </a:lnTo>
                  <a:lnTo>
                    <a:pt x="29425" y="825"/>
                  </a:lnTo>
                  <a:lnTo>
                    <a:pt x="28600" y="0"/>
                  </a:lnTo>
                  <a:lnTo>
                    <a:pt x="19215" y="0"/>
                  </a:lnTo>
                  <a:lnTo>
                    <a:pt x="18389" y="825"/>
                  </a:lnTo>
                  <a:lnTo>
                    <a:pt x="18389" y="2857"/>
                  </a:lnTo>
                  <a:lnTo>
                    <a:pt x="19215" y="3683"/>
                  </a:lnTo>
                  <a:lnTo>
                    <a:pt x="21145" y="3683"/>
                  </a:lnTo>
                  <a:lnTo>
                    <a:pt x="21170" y="5676"/>
                  </a:lnTo>
                  <a:lnTo>
                    <a:pt x="12839" y="8242"/>
                  </a:lnTo>
                  <a:lnTo>
                    <a:pt x="6121" y="13462"/>
                  </a:lnTo>
                  <a:lnTo>
                    <a:pt x="1625" y="20726"/>
                  </a:lnTo>
                  <a:lnTo>
                    <a:pt x="0" y="29425"/>
                  </a:lnTo>
                  <a:lnTo>
                    <a:pt x="1879" y="38735"/>
                  </a:lnTo>
                  <a:lnTo>
                    <a:pt x="6997" y="46329"/>
                  </a:lnTo>
                  <a:lnTo>
                    <a:pt x="14592" y="51460"/>
                  </a:lnTo>
                  <a:lnTo>
                    <a:pt x="23901" y="53327"/>
                  </a:lnTo>
                  <a:lnTo>
                    <a:pt x="33210" y="51460"/>
                  </a:lnTo>
                  <a:lnTo>
                    <a:pt x="38430" y="47929"/>
                  </a:lnTo>
                  <a:lnTo>
                    <a:pt x="40805" y="46329"/>
                  </a:lnTo>
                  <a:lnTo>
                    <a:pt x="45935" y="38735"/>
                  </a:lnTo>
                  <a:lnTo>
                    <a:pt x="47802" y="29425"/>
                  </a:lnTo>
                  <a:lnTo>
                    <a:pt x="47802" y="23533"/>
                  </a:lnTo>
                  <a:close/>
                </a:path>
              </a:pathLst>
            </a:custGeom>
            <a:solidFill>
              <a:srgbClr val="2589A7"/>
            </a:solidFill>
          </p:spPr>
          <p:txBody>
            <a:bodyPr wrap="square" lIns="0" tIns="0" rIns="0" bIns="0" rtlCol="0"/>
            <a:lstStyle/>
            <a:p>
              <a:endParaRPr sz="849"/>
            </a:p>
          </p:txBody>
        </p:sp>
        <p:sp>
          <p:nvSpPr>
            <p:cNvPr id="30" name="object 30"/>
            <p:cNvSpPr/>
            <p:nvPr/>
          </p:nvSpPr>
          <p:spPr>
            <a:xfrm>
              <a:off x="2825337" y="2226627"/>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849"/>
            </a:p>
          </p:txBody>
        </p:sp>
      </p:grpSp>
      <p:sp>
        <p:nvSpPr>
          <p:cNvPr id="31" name="object 31"/>
          <p:cNvSpPr txBox="1"/>
          <p:nvPr/>
        </p:nvSpPr>
        <p:spPr>
          <a:xfrm>
            <a:off x="1441843" y="2789862"/>
            <a:ext cx="179838" cy="43136"/>
          </a:xfrm>
          <a:prstGeom prst="rect">
            <a:avLst/>
          </a:prstGeom>
        </p:spPr>
        <p:txBody>
          <a:bodyPr vert="horz" wrap="square" lIns="0" tIns="10397" rIns="0" bIns="0" rtlCol="0">
            <a:spAutoFit/>
          </a:bodyPr>
          <a:lstStyle/>
          <a:p>
            <a:pPr marL="7701">
              <a:spcBef>
                <a:spcPts val="82"/>
              </a:spcBef>
            </a:pPr>
            <a:r>
              <a:rPr sz="212" b="1" spc="12" dirty="0">
                <a:solidFill>
                  <a:srgbClr val="1B6184"/>
                </a:solidFill>
                <a:latin typeface="Trebuchet MS"/>
                <a:cs typeface="Trebuchet MS"/>
                <a:hlinkClick r:id="rId8"/>
              </a:rPr>
              <a:t>Open</a:t>
            </a:r>
            <a:r>
              <a:rPr sz="212" b="1" spc="-6" dirty="0">
                <a:solidFill>
                  <a:srgbClr val="1B6184"/>
                </a:solidFill>
                <a:latin typeface="Trebuchet MS"/>
                <a:cs typeface="Trebuchet MS"/>
                <a:hlinkClick r:id="rId8"/>
              </a:rPr>
              <a:t> </a:t>
            </a:r>
            <a:r>
              <a:rPr sz="212" b="1" dirty="0">
                <a:solidFill>
                  <a:srgbClr val="1B6184"/>
                </a:solidFill>
                <a:latin typeface="Trebuchet MS"/>
                <a:cs typeface="Trebuchet MS"/>
                <a:hlinkClick r:id="rId8"/>
              </a:rPr>
              <a:t>article</a:t>
            </a:r>
            <a:endParaRPr sz="212">
              <a:latin typeface="Trebuchet MS"/>
              <a:cs typeface="Trebuchet MS"/>
            </a:endParaRPr>
          </a:p>
        </p:txBody>
      </p:sp>
      <p:grpSp>
        <p:nvGrpSpPr>
          <p:cNvPr id="32" name="object 32"/>
          <p:cNvGrpSpPr/>
          <p:nvPr/>
        </p:nvGrpSpPr>
        <p:grpSpPr>
          <a:xfrm>
            <a:off x="1354537" y="1465854"/>
            <a:ext cx="2332500" cy="3925624"/>
            <a:chOff x="2233574" y="10879"/>
            <a:chExt cx="3846195" cy="6473190"/>
          </a:xfrm>
        </p:grpSpPr>
        <p:pic>
          <p:nvPicPr>
            <p:cNvPr id="33" name="object 33"/>
            <p:cNvPicPr/>
            <p:nvPr/>
          </p:nvPicPr>
          <p:blipFill>
            <a:blip r:embed="rId9" cstate="print"/>
            <a:stretch>
              <a:fillRect/>
            </a:stretch>
          </p:blipFill>
          <p:spPr>
            <a:xfrm>
              <a:off x="2365825" y="2193019"/>
              <a:ext cx="524583" cy="94986"/>
            </a:xfrm>
            <a:prstGeom prst="rect">
              <a:avLst/>
            </a:prstGeom>
          </p:spPr>
        </p:pic>
        <p:pic>
          <p:nvPicPr>
            <p:cNvPr id="34" name="object 34"/>
            <p:cNvPicPr/>
            <p:nvPr/>
          </p:nvPicPr>
          <p:blipFill>
            <a:blip r:embed="rId10" cstate="print"/>
            <a:stretch>
              <a:fillRect/>
            </a:stretch>
          </p:blipFill>
          <p:spPr>
            <a:xfrm>
              <a:off x="2233574" y="269524"/>
              <a:ext cx="101502" cy="101502"/>
            </a:xfrm>
            <a:prstGeom prst="rect">
              <a:avLst/>
            </a:prstGeom>
          </p:spPr>
        </p:pic>
        <p:sp>
          <p:nvSpPr>
            <p:cNvPr id="35" name="object 35"/>
            <p:cNvSpPr/>
            <p:nvPr/>
          </p:nvSpPr>
          <p:spPr>
            <a:xfrm>
              <a:off x="4056024" y="11163"/>
              <a:ext cx="2023110" cy="6472555"/>
            </a:xfrm>
            <a:custGeom>
              <a:avLst/>
              <a:gdLst/>
              <a:ahLst/>
              <a:cxnLst/>
              <a:rect l="l" t="t" r="r" b="b"/>
              <a:pathLst>
                <a:path w="2023110" h="6472555">
                  <a:moveTo>
                    <a:pt x="2022843" y="6470878"/>
                  </a:moveTo>
                  <a:lnTo>
                    <a:pt x="0" y="6470878"/>
                  </a:lnTo>
                  <a:lnTo>
                    <a:pt x="0" y="6472085"/>
                  </a:lnTo>
                  <a:lnTo>
                    <a:pt x="2022843" y="6472085"/>
                  </a:lnTo>
                  <a:lnTo>
                    <a:pt x="2022843" y="6470878"/>
                  </a:lnTo>
                  <a:close/>
                </a:path>
                <a:path w="2023110" h="6472555">
                  <a:moveTo>
                    <a:pt x="2022843" y="0"/>
                  </a:moveTo>
                  <a:lnTo>
                    <a:pt x="0" y="0"/>
                  </a:lnTo>
                  <a:lnTo>
                    <a:pt x="0" y="5391924"/>
                  </a:lnTo>
                  <a:lnTo>
                    <a:pt x="2022843" y="5391924"/>
                  </a:lnTo>
                  <a:lnTo>
                    <a:pt x="2022843" y="0"/>
                  </a:lnTo>
                  <a:close/>
                </a:path>
              </a:pathLst>
            </a:custGeom>
            <a:solidFill>
              <a:srgbClr val="FFFFFF"/>
            </a:solidFill>
          </p:spPr>
          <p:txBody>
            <a:bodyPr wrap="square" lIns="0" tIns="0" rIns="0" bIns="0" rtlCol="0"/>
            <a:lstStyle/>
            <a:p>
              <a:endParaRPr sz="849"/>
            </a:p>
          </p:txBody>
        </p:sp>
        <p:sp>
          <p:nvSpPr>
            <p:cNvPr id="36" name="object 36"/>
            <p:cNvSpPr/>
            <p:nvPr/>
          </p:nvSpPr>
          <p:spPr>
            <a:xfrm>
              <a:off x="4057649" y="12784"/>
              <a:ext cx="2019935" cy="6469380"/>
            </a:xfrm>
            <a:custGeom>
              <a:avLst/>
              <a:gdLst/>
              <a:ahLst/>
              <a:cxnLst/>
              <a:rect l="l" t="t" r="r" b="b"/>
              <a:pathLst>
                <a:path w="2019935" h="6469380">
                  <a:moveTo>
                    <a:pt x="0" y="0"/>
                  </a:moveTo>
                  <a:lnTo>
                    <a:pt x="2019601" y="0"/>
                  </a:lnTo>
                  <a:lnTo>
                    <a:pt x="2019601" y="6468833"/>
                  </a:lnTo>
                  <a:lnTo>
                    <a:pt x="0" y="6468833"/>
                  </a:lnTo>
                  <a:lnTo>
                    <a:pt x="0" y="0"/>
                  </a:lnTo>
                  <a:close/>
                </a:path>
              </a:pathLst>
            </a:custGeom>
            <a:ln w="3243">
              <a:solidFill>
                <a:srgbClr val="B2B2B2"/>
              </a:solidFill>
            </a:ln>
          </p:spPr>
          <p:txBody>
            <a:bodyPr wrap="square" lIns="0" tIns="0" rIns="0" bIns="0" rtlCol="0"/>
            <a:lstStyle/>
            <a:p>
              <a:endParaRPr sz="849"/>
            </a:p>
          </p:txBody>
        </p:sp>
        <p:sp>
          <p:nvSpPr>
            <p:cNvPr id="37" name="object 37"/>
            <p:cNvSpPr/>
            <p:nvPr/>
          </p:nvSpPr>
          <p:spPr>
            <a:xfrm>
              <a:off x="4059003" y="5403076"/>
              <a:ext cx="2016760" cy="1079500"/>
            </a:xfrm>
            <a:custGeom>
              <a:avLst/>
              <a:gdLst/>
              <a:ahLst/>
              <a:cxnLst/>
              <a:rect l="l" t="t" r="r" b="b"/>
              <a:pathLst>
                <a:path w="2016760" h="1079500">
                  <a:moveTo>
                    <a:pt x="0" y="0"/>
                  </a:moveTo>
                  <a:lnTo>
                    <a:pt x="2016553" y="0"/>
                  </a:lnTo>
                  <a:lnTo>
                    <a:pt x="2016553" y="1078955"/>
                  </a:lnTo>
                  <a:lnTo>
                    <a:pt x="0" y="1078955"/>
                  </a:lnTo>
                  <a:lnTo>
                    <a:pt x="0" y="0"/>
                  </a:lnTo>
                  <a:close/>
                </a:path>
              </a:pathLst>
            </a:custGeom>
            <a:solidFill>
              <a:srgbClr val="2F2F2F"/>
            </a:solidFill>
          </p:spPr>
          <p:txBody>
            <a:bodyPr wrap="square" lIns="0" tIns="0" rIns="0" bIns="0" rtlCol="0"/>
            <a:lstStyle/>
            <a:p>
              <a:endParaRPr sz="849"/>
            </a:p>
          </p:txBody>
        </p:sp>
        <p:sp>
          <p:nvSpPr>
            <p:cNvPr id="38" name="object 38"/>
            <p:cNvSpPr/>
            <p:nvPr/>
          </p:nvSpPr>
          <p:spPr>
            <a:xfrm>
              <a:off x="4253580" y="1119008"/>
              <a:ext cx="1483360" cy="13970"/>
            </a:xfrm>
            <a:custGeom>
              <a:avLst/>
              <a:gdLst/>
              <a:ahLst/>
              <a:cxnLst/>
              <a:rect l="l" t="t" r="r" b="b"/>
              <a:pathLst>
                <a:path w="1483360"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849"/>
            </a:p>
          </p:txBody>
        </p:sp>
        <p:pic>
          <p:nvPicPr>
            <p:cNvPr id="39" name="object 39"/>
            <p:cNvPicPr/>
            <p:nvPr/>
          </p:nvPicPr>
          <p:blipFill>
            <a:blip r:embed="rId11" cstate="print"/>
            <a:stretch>
              <a:fillRect/>
            </a:stretch>
          </p:blipFill>
          <p:spPr>
            <a:xfrm>
              <a:off x="4374777" y="2266988"/>
              <a:ext cx="1394726" cy="1038308"/>
            </a:xfrm>
            <a:prstGeom prst="rect">
              <a:avLst/>
            </a:prstGeom>
          </p:spPr>
        </p:pic>
      </p:grpSp>
      <p:sp>
        <p:nvSpPr>
          <p:cNvPr id="40" name="object 40"/>
          <p:cNvSpPr txBox="1"/>
          <p:nvPr/>
        </p:nvSpPr>
        <p:spPr>
          <a:xfrm>
            <a:off x="2798355" y="2973853"/>
            <a:ext cx="544520" cy="115407"/>
          </a:xfrm>
          <a:prstGeom prst="rect">
            <a:avLst/>
          </a:prstGeom>
        </p:spPr>
        <p:txBody>
          <a:bodyPr vert="horz" wrap="square" lIns="0" tIns="23105" rIns="0" bIns="0" rtlCol="0">
            <a:spAutoFit/>
          </a:bodyPr>
          <a:lstStyle/>
          <a:p>
            <a:pPr marL="31960" algn="ctr">
              <a:spcBef>
                <a:spcPts val="182"/>
              </a:spcBef>
            </a:pPr>
            <a:r>
              <a:rPr sz="303" b="1" dirty="0">
                <a:solidFill>
                  <a:srgbClr val="EFA7D7"/>
                </a:solidFill>
                <a:latin typeface="Trebuchet MS"/>
                <a:cs typeface="Trebuchet MS"/>
              </a:rPr>
              <a:t>K</a:t>
            </a:r>
            <a:r>
              <a:rPr sz="303" b="1" spc="-6" dirty="0">
                <a:solidFill>
                  <a:srgbClr val="EFA7D7"/>
                </a:solidFill>
                <a:latin typeface="Trebuchet MS"/>
                <a:cs typeface="Trebuchet MS"/>
              </a:rPr>
              <a:t>ey</a:t>
            </a:r>
            <a:r>
              <a:rPr sz="303" b="1" spc="-15" dirty="0">
                <a:solidFill>
                  <a:srgbClr val="EFA7D7"/>
                </a:solidFill>
                <a:latin typeface="Trebuchet MS"/>
                <a:cs typeface="Trebuchet MS"/>
              </a:rPr>
              <a:t> </a:t>
            </a:r>
            <a:r>
              <a:rPr sz="303" b="1" spc="-6" dirty="0">
                <a:solidFill>
                  <a:srgbClr val="EFA7D7"/>
                </a:solidFill>
                <a:latin typeface="Trebuchet MS"/>
                <a:cs typeface="Trebuchet MS"/>
              </a:rPr>
              <a:t>rules</a:t>
            </a:r>
            <a:r>
              <a:rPr sz="303" b="1" spc="-15" dirty="0">
                <a:solidFill>
                  <a:srgbClr val="EFA7D7"/>
                </a:solidFill>
                <a:latin typeface="Trebuchet MS"/>
                <a:cs typeface="Trebuchet MS"/>
              </a:rPr>
              <a:t> </a:t>
            </a:r>
            <a:r>
              <a:rPr sz="303" b="1" spc="-3" dirty="0">
                <a:solidFill>
                  <a:srgbClr val="EFA7D7"/>
                </a:solidFill>
                <a:latin typeface="Trebuchet MS"/>
                <a:cs typeface="Trebuchet MS"/>
              </a:rPr>
              <a:t>of</a:t>
            </a:r>
            <a:r>
              <a:rPr sz="303" b="1" spc="-15" dirty="0">
                <a:solidFill>
                  <a:srgbClr val="EFA7D7"/>
                </a:solidFill>
                <a:latin typeface="Trebuchet MS"/>
                <a:cs typeface="Trebuchet MS"/>
              </a:rPr>
              <a:t> </a:t>
            </a:r>
            <a:r>
              <a:rPr sz="303" b="1" spc="-3" dirty="0">
                <a:solidFill>
                  <a:srgbClr val="EFA7D7"/>
                </a:solidFill>
                <a:latin typeface="Trebuchet MS"/>
                <a:cs typeface="Trebuchet MS"/>
              </a:rPr>
              <a:t>brainstorming</a:t>
            </a:r>
            <a:endParaRPr sz="303">
              <a:latin typeface="Trebuchet MS"/>
              <a:cs typeface="Trebuchet MS"/>
            </a:endParaRPr>
          </a:p>
          <a:p>
            <a:pPr algn="ctr">
              <a:spcBef>
                <a:spcPts val="106"/>
              </a:spcBef>
            </a:pPr>
            <a:r>
              <a:rPr sz="212" dirty="0">
                <a:latin typeface="Trebuchet MS"/>
                <a:cs typeface="Trebuchet MS"/>
              </a:rPr>
              <a:t>To</a:t>
            </a:r>
            <a:r>
              <a:rPr sz="212" spc="-9" dirty="0">
                <a:latin typeface="Trebuchet MS"/>
                <a:cs typeface="Trebuchet MS"/>
              </a:rPr>
              <a:t> </a:t>
            </a:r>
            <a:r>
              <a:rPr sz="212" spc="3" dirty="0">
                <a:latin typeface="Trebuchet MS"/>
                <a:cs typeface="Trebuchet MS"/>
              </a:rPr>
              <a:t>run</a:t>
            </a:r>
            <a:r>
              <a:rPr sz="212" spc="-9" dirty="0">
                <a:latin typeface="Trebuchet MS"/>
                <a:cs typeface="Trebuchet MS"/>
              </a:rPr>
              <a:t> </a:t>
            </a:r>
            <a:r>
              <a:rPr sz="212" spc="9" dirty="0">
                <a:latin typeface="Trebuchet MS"/>
                <a:cs typeface="Trebuchet MS"/>
              </a:rPr>
              <a:t>an</a:t>
            </a:r>
            <a:r>
              <a:rPr sz="212" spc="-9" dirty="0">
                <a:latin typeface="Trebuchet MS"/>
                <a:cs typeface="Trebuchet MS"/>
              </a:rPr>
              <a:t> </a:t>
            </a:r>
            <a:r>
              <a:rPr sz="212" spc="9" dirty="0">
                <a:latin typeface="Trebuchet MS"/>
                <a:cs typeface="Trebuchet MS"/>
              </a:rPr>
              <a:t>smooth</a:t>
            </a:r>
            <a:r>
              <a:rPr sz="212" spc="-9" dirty="0">
                <a:latin typeface="Trebuchet MS"/>
                <a:cs typeface="Trebuchet MS"/>
              </a:rPr>
              <a:t> </a:t>
            </a:r>
            <a:r>
              <a:rPr sz="212" spc="12" dirty="0">
                <a:latin typeface="Trebuchet MS"/>
                <a:cs typeface="Trebuchet MS"/>
              </a:rPr>
              <a:t>and</a:t>
            </a:r>
            <a:r>
              <a:rPr sz="212" spc="-9" dirty="0">
                <a:latin typeface="Trebuchet MS"/>
                <a:cs typeface="Trebuchet MS"/>
              </a:rPr>
              <a:t> </a:t>
            </a:r>
            <a:r>
              <a:rPr sz="212" spc="6" dirty="0">
                <a:latin typeface="Trebuchet MS"/>
                <a:cs typeface="Trebuchet MS"/>
              </a:rPr>
              <a:t>productive</a:t>
            </a:r>
            <a:r>
              <a:rPr sz="212" spc="-9" dirty="0">
                <a:latin typeface="Trebuchet MS"/>
                <a:cs typeface="Trebuchet MS"/>
              </a:rPr>
              <a:t> </a:t>
            </a:r>
            <a:r>
              <a:rPr sz="212" spc="12" dirty="0">
                <a:latin typeface="Trebuchet MS"/>
                <a:cs typeface="Trebuchet MS"/>
              </a:rPr>
              <a:t>session</a:t>
            </a:r>
            <a:endParaRPr sz="212">
              <a:latin typeface="Trebuchet MS"/>
              <a:cs typeface="Trebuchet MS"/>
            </a:endParaRPr>
          </a:p>
        </p:txBody>
      </p:sp>
      <p:sp>
        <p:nvSpPr>
          <p:cNvPr id="41" name="object 41"/>
          <p:cNvSpPr txBox="1"/>
          <p:nvPr/>
        </p:nvSpPr>
        <p:spPr>
          <a:xfrm>
            <a:off x="2784354" y="3147373"/>
            <a:ext cx="179068" cy="42747"/>
          </a:xfrm>
          <a:prstGeom prst="rect">
            <a:avLst/>
          </a:prstGeom>
        </p:spPr>
        <p:txBody>
          <a:bodyPr vert="horz" wrap="square" lIns="0" tIns="10012" rIns="0" bIns="0" rtlCol="0">
            <a:spAutoFit/>
          </a:bodyPr>
          <a:lstStyle/>
          <a:p>
            <a:pPr marL="7701">
              <a:spcBef>
                <a:spcPts val="79"/>
              </a:spcBef>
            </a:pPr>
            <a:r>
              <a:rPr sz="212" spc="27" dirty="0">
                <a:latin typeface="Trebuchet MS"/>
                <a:cs typeface="Trebuchet MS"/>
              </a:rPr>
              <a:t>S</a:t>
            </a:r>
            <a:r>
              <a:rPr sz="212" dirty="0">
                <a:latin typeface="Trebuchet MS"/>
                <a:cs typeface="Trebuchet MS"/>
              </a:rPr>
              <a:t>tay</a:t>
            </a:r>
            <a:r>
              <a:rPr sz="212" spc="-6" dirty="0">
                <a:latin typeface="Trebuchet MS"/>
                <a:cs typeface="Trebuchet MS"/>
              </a:rPr>
              <a:t> </a:t>
            </a:r>
            <a:r>
              <a:rPr sz="212" dirty="0">
                <a:latin typeface="Trebuchet MS"/>
                <a:cs typeface="Trebuchet MS"/>
              </a:rPr>
              <a:t>in</a:t>
            </a:r>
            <a:r>
              <a:rPr sz="212" spc="-6" dirty="0">
                <a:latin typeface="Trebuchet MS"/>
                <a:cs typeface="Trebuchet MS"/>
              </a:rPr>
              <a:t> </a:t>
            </a:r>
            <a:r>
              <a:rPr sz="212" spc="-3" dirty="0">
                <a:latin typeface="Trebuchet MS"/>
                <a:cs typeface="Trebuchet MS"/>
              </a:rPr>
              <a:t>topic.</a:t>
            </a:r>
            <a:endParaRPr sz="212">
              <a:latin typeface="Trebuchet MS"/>
              <a:cs typeface="Trebuchet MS"/>
            </a:endParaRPr>
          </a:p>
        </p:txBody>
      </p:sp>
      <p:sp>
        <p:nvSpPr>
          <p:cNvPr id="42" name="object 42"/>
          <p:cNvSpPr txBox="1"/>
          <p:nvPr/>
        </p:nvSpPr>
        <p:spPr>
          <a:xfrm>
            <a:off x="2785230" y="3241598"/>
            <a:ext cx="223738" cy="42747"/>
          </a:xfrm>
          <a:prstGeom prst="rect">
            <a:avLst/>
          </a:prstGeom>
        </p:spPr>
        <p:txBody>
          <a:bodyPr vert="horz" wrap="square" lIns="0" tIns="10012" rIns="0" bIns="0" rtlCol="0">
            <a:spAutoFit/>
          </a:bodyPr>
          <a:lstStyle/>
          <a:p>
            <a:pPr marL="7701">
              <a:spcBef>
                <a:spcPts val="79"/>
              </a:spcBef>
            </a:pPr>
            <a:r>
              <a:rPr sz="212" spc="6" dirty="0">
                <a:latin typeface="Trebuchet MS"/>
                <a:cs typeface="Trebuchet MS"/>
              </a:rPr>
              <a:t>Defer</a:t>
            </a:r>
            <a:r>
              <a:rPr sz="212" spc="-6" dirty="0">
                <a:latin typeface="Trebuchet MS"/>
                <a:cs typeface="Trebuchet MS"/>
              </a:rPr>
              <a:t> </a:t>
            </a:r>
            <a:r>
              <a:rPr sz="212" dirty="0">
                <a:latin typeface="Trebuchet MS"/>
                <a:cs typeface="Trebuchet MS"/>
              </a:rPr>
              <a:t>judgment.</a:t>
            </a:r>
            <a:endParaRPr sz="212">
              <a:latin typeface="Trebuchet MS"/>
              <a:cs typeface="Trebuchet MS"/>
            </a:endParaRPr>
          </a:p>
        </p:txBody>
      </p:sp>
      <p:sp>
        <p:nvSpPr>
          <p:cNvPr id="43" name="object 43"/>
          <p:cNvSpPr txBox="1"/>
          <p:nvPr/>
        </p:nvSpPr>
        <p:spPr>
          <a:xfrm>
            <a:off x="2785149" y="3335825"/>
            <a:ext cx="204484" cy="42747"/>
          </a:xfrm>
          <a:prstGeom prst="rect">
            <a:avLst/>
          </a:prstGeom>
        </p:spPr>
        <p:txBody>
          <a:bodyPr vert="horz" wrap="square" lIns="0" tIns="10012" rIns="0" bIns="0" rtlCol="0">
            <a:spAutoFit/>
          </a:bodyPr>
          <a:lstStyle/>
          <a:p>
            <a:pPr marL="7701">
              <a:spcBef>
                <a:spcPts val="79"/>
              </a:spcBef>
            </a:pPr>
            <a:r>
              <a:rPr sz="212" spc="18" dirty="0">
                <a:latin typeface="Trebuchet MS"/>
                <a:cs typeface="Trebuchet MS"/>
              </a:rPr>
              <a:t>Go</a:t>
            </a:r>
            <a:r>
              <a:rPr sz="212" spc="-6" dirty="0">
                <a:latin typeface="Trebuchet MS"/>
                <a:cs typeface="Trebuchet MS"/>
              </a:rPr>
              <a:t> </a:t>
            </a:r>
            <a:r>
              <a:rPr sz="212" spc="-3" dirty="0">
                <a:latin typeface="Trebuchet MS"/>
                <a:cs typeface="Trebuchet MS"/>
              </a:rPr>
              <a:t>for</a:t>
            </a:r>
            <a:r>
              <a:rPr sz="212" spc="-6" dirty="0">
                <a:latin typeface="Trebuchet MS"/>
                <a:cs typeface="Trebuchet MS"/>
              </a:rPr>
              <a:t> </a:t>
            </a:r>
            <a:r>
              <a:rPr sz="212" spc="9" dirty="0">
                <a:latin typeface="Trebuchet MS"/>
                <a:cs typeface="Trebuchet MS"/>
              </a:rPr>
              <a:t>volum</a:t>
            </a:r>
            <a:r>
              <a:rPr sz="212" spc="6" dirty="0">
                <a:latin typeface="Trebuchet MS"/>
                <a:cs typeface="Trebuchet MS"/>
              </a:rPr>
              <a:t>e</a:t>
            </a:r>
            <a:r>
              <a:rPr sz="212" spc="-27" dirty="0">
                <a:latin typeface="Trebuchet MS"/>
                <a:cs typeface="Trebuchet MS"/>
              </a:rPr>
              <a:t>.</a:t>
            </a:r>
            <a:endParaRPr sz="212">
              <a:latin typeface="Trebuchet MS"/>
              <a:cs typeface="Trebuchet MS"/>
            </a:endParaRPr>
          </a:p>
        </p:txBody>
      </p:sp>
      <p:sp>
        <p:nvSpPr>
          <p:cNvPr id="44" name="object 44"/>
          <p:cNvSpPr txBox="1"/>
          <p:nvPr/>
        </p:nvSpPr>
        <p:spPr>
          <a:xfrm>
            <a:off x="3131852" y="3335823"/>
            <a:ext cx="281501" cy="42747"/>
          </a:xfrm>
          <a:prstGeom prst="rect">
            <a:avLst/>
          </a:prstGeom>
        </p:spPr>
        <p:txBody>
          <a:bodyPr vert="horz" wrap="square" lIns="0" tIns="10012" rIns="0" bIns="0" rtlCol="0">
            <a:spAutoFit/>
          </a:bodyPr>
          <a:lstStyle/>
          <a:p>
            <a:pPr marL="7701">
              <a:spcBef>
                <a:spcPts val="79"/>
              </a:spcBef>
            </a:pPr>
            <a:r>
              <a:rPr sz="212" spc="-9" dirty="0">
                <a:latin typeface="Trebuchet MS"/>
                <a:cs typeface="Trebuchet MS"/>
              </a:rPr>
              <a:t>If</a:t>
            </a:r>
            <a:r>
              <a:rPr sz="212" spc="-6" dirty="0">
                <a:latin typeface="Trebuchet MS"/>
                <a:cs typeface="Trebuchet MS"/>
              </a:rPr>
              <a:t> </a:t>
            </a:r>
            <a:r>
              <a:rPr sz="212" spc="9" dirty="0">
                <a:latin typeface="Trebuchet MS"/>
                <a:cs typeface="Trebuchet MS"/>
              </a:rPr>
              <a:t>possible</a:t>
            </a:r>
            <a:r>
              <a:rPr sz="212" spc="-27" dirty="0">
                <a:latin typeface="Trebuchet MS"/>
                <a:cs typeface="Trebuchet MS"/>
              </a:rPr>
              <a:t>,</a:t>
            </a:r>
            <a:r>
              <a:rPr sz="212" spc="-6" dirty="0">
                <a:latin typeface="Trebuchet MS"/>
                <a:cs typeface="Trebuchet MS"/>
              </a:rPr>
              <a:t> </a:t>
            </a:r>
            <a:r>
              <a:rPr sz="212" spc="12" dirty="0">
                <a:latin typeface="Trebuchet MS"/>
                <a:cs typeface="Trebuchet MS"/>
              </a:rPr>
              <a:t>be</a:t>
            </a:r>
            <a:r>
              <a:rPr sz="212" spc="-6" dirty="0">
                <a:latin typeface="Trebuchet MS"/>
                <a:cs typeface="Trebuchet MS"/>
              </a:rPr>
              <a:t> </a:t>
            </a:r>
            <a:r>
              <a:rPr sz="212" dirty="0">
                <a:latin typeface="Trebuchet MS"/>
                <a:cs typeface="Trebuchet MS"/>
              </a:rPr>
              <a:t>visual.</a:t>
            </a:r>
            <a:endParaRPr sz="212">
              <a:latin typeface="Trebuchet MS"/>
              <a:cs typeface="Trebuchet MS"/>
            </a:endParaRPr>
          </a:p>
        </p:txBody>
      </p:sp>
      <p:sp>
        <p:nvSpPr>
          <p:cNvPr id="45" name="object 45"/>
          <p:cNvSpPr txBox="1"/>
          <p:nvPr/>
        </p:nvSpPr>
        <p:spPr>
          <a:xfrm>
            <a:off x="3132198" y="3241598"/>
            <a:ext cx="221428" cy="42747"/>
          </a:xfrm>
          <a:prstGeom prst="rect">
            <a:avLst/>
          </a:prstGeom>
        </p:spPr>
        <p:txBody>
          <a:bodyPr vert="horz" wrap="square" lIns="0" tIns="10012" rIns="0" bIns="0" rtlCol="0">
            <a:spAutoFit/>
          </a:bodyPr>
          <a:lstStyle/>
          <a:p>
            <a:pPr marL="7701">
              <a:spcBef>
                <a:spcPts val="79"/>
              </a:spcBef>
            </a:pPr>
            <a:r>
              <a:rPr sz="212" spc="3" dirty="0">
                <a:latin typeface="Trebuchet MS"/>
                <a:cs typeface="Trebuchet MS"/>
              </a:rPr>
              <a:t>Listen</a:t>
            </a:r>
            <a:r>
              <a:rPr sz="212" spc="-15" dirty="0">
                <a:latin typeface="Trebuchet MS"/>
                <a:cs typeface="Trebuchet MS"/>
              </a:rPr>
              <a:t> </a:t>
            </a:r>
            <a:r>
              <a:rPr sz="212" dirty="0">
                <a:latin typeface="Trebuchet MS"/>
                <a:cs typeface="Trebuchet MS"/>
              </a:rPr>
              <a:t>to</a:t>
            </a:r>
            <a:r>
              <a:rPr sz="212" spc="-12" dirty="0">
                <a:latin typeface="Trebuchet MS"/>
                <a:cs typeface="Trebuchet MS"/>
              </a:rPr>
              <a:t> </a:t>
            </a:r>
            <a:r>
              <a:rPr sz="212" dirty="0">
                <a:latin typeface="Trebuchet MS"/>
                <a:cs typeface="Trebuchet MS"/>
              </a:rPr>
              <a:t>others.</a:t>
            </a:r>
            <a:endParaRPr sz="212">
              <a:latin typeface="Trebuchet MS"/>
              <a:cs typeface="Trebuchet MS"/>
            </a:endParaRPr>
          </a:p>
        </p:txBody>
      </p:sp>
      <p:sp>
        <p:nvSpPr>
          <p:cNvPr id="46" name="object 46"/>
          <p:cNvSpPr txBox="1"/>
          <p:nvPr/>
        </p:nvSpPr>
        <p:spPr>
          <a:xfrm>
            <a:off x="3131997" y="3147373"/>
            <a:ext cx="297676" cy="42747"/>
          </a:xfrm>
          <a:prstGeom prst="rect">
            <a:avLst/>
          </a:prstGeom>
        </p:spPr>
        <p:txBody>
          <a:bodyPr vert="horz" wrap="square" lIns="0" tIns="10012" rIns="0" bIns="0" rtlCol="0">
            <a:spAutoFit/>
          </a:bodyPr>
          <a:lstStyle/>
          <a:p>
            <a:pPr marL="7701">
              <a:spcBef>
                <a:spcPts val="79"/>
              </a:spcBef>
            </a:pPr>
            <a:r>
              <a:rPr sz="212" spc="12" dirty="0">
                <a:latin typeface="Trebuchet MS"/>
                <a:cs typeface="Trebuchet MS"/>
              </a:rPr>
              <a:t>Encourage</a:t>
            </a:r>
            <a:r>
              <a:rPr sz="212" spc="-6" dirty="0">
                <a:latin typeface="Trebuchet MS"/>
                <a:cs typeface="Trebuchet MS"/>
              </a:rPr>
              <a:t> </a:t>
            </a:r>
            <a:r>
              <a:rPr sz="212" dirty="0">
                <a:latin typeface="Trebuchet MS"/>
                <a:cs typeface="Trebuchet MS"/>
              </a:rPr>
              <a:t>wild</a:t>
            </a:r>
            <a:r>
              <a:rPr sz="212" spc="-6" dirty="0">
                <a:latin typeface="Trebuchet MS"/>
                <a:cs typeface="Trebuchet MS"/>
              </a:rPr>
              <a:t> </a:t>
            </a:r>
            <a:r>
              <a:rPr sz="212" spc="3" dirty="0">
                <a:latin typeface="Trebuchet MS"/>
                <a:cs typeface="Trebuchet MS"/>
              </a:rPr>
              <a:t>ideas.</a:t>
            </a:r>
            <a:endParaRPr sz="212">
              <a:latin typeface="Trebuchet MS"/>
              <a:cs typeface="Trebuchet MS"/>
            </a:endParaRPr>
          </a:p>
        </p:txBody>
      </p:sp>
      <p:sp>
        <p:nvSpPr>
          <p:cNvPr id="47" name="object 47"/>
          <p:cNvSpPr txBox="1"/>
          <p:nvPr/>
        </p:nvSpPr>
        <p:spPr>
          <a:xfrm>
            <a:off x="2568667" y="1675068"/>
            <a:ext cx="902655" cy="257191"/>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Define</a:t>
            </a:r>
            <a:r>
              <a:rPr sz="364" b="1" spc="-18" dirty="0">
                <a:latin typeface="Trebuchet MS"/>
                <a:cs typeface="Trebuchet MS"/>
              </a:rPr>
              <a:t> </a:t>
            </a:r>
            <a:r>
              <a:rPr sz="364" b="1" dirty="0">
                <a:latin typeface="Trebuchet MS"/>
                <a:cs typeface="Trebuchet MS"/>
              </a:rPr>
              <a:t>your</a:t>
            </a:r>
            <a:r>
              <a:rPr sz="364" b="1" spc="-15" dirty="0">
                <a:latin typeface="Trebuchet MS"/>
                <a:cs typeface="Trebuchet MS"/>
              </a:rPr>
              <a:t> </a:t>
            </a:r>
            <a:r>
              <a:rPr sz="364" b="1" spc="3" dirty="0">
                <a:latin typeface="Trebuchet MS"/>
                <a:cs typeface="Trebuchet MS"/>
              </a:rPr>
              <a:t>problem</a:t>
            </a:r>
            <a:r>
              <a:rPr sz="364" b="1" spc="-15" dirty="0">
                <a:latin typeface="Trebuchet MS"/>
                <a:cs typeface="Trebuchet MS"/>
              </a:rPr>
              <a:t> </a:t>
            </a:r>
            <a:r>
              <a:rPr sz="364" b="1" spc="3" dirty="0">
                <a:latin typeface="Trebuchet MS"/>
                <a:cs typeface="Trebuchet MS"/>
              </a:rPr>
              <a:t>statement</a:t>
            </a:r>
            <a:endParaRPr sz="364">
              <a:latin typeface="Trebuchet MS"/>
              <a:cs typeface="Trebuchet MS"/>
            </a:endParaRPr>
          </a:p>
          <a:p>
            <a:pPr marL="10782" marR="3081">
              <a:lnSpc>
                <a:spcPct val="107700"/>
              </a:lnSpc>
              <a:spcBef>
                <a:spcPts val="185"/>
              </a:spcBef>
            </a:pPr>
            <a:r>
              <a:rPr sz="273" spc="3" dirty="0">
                <a:latin typeface="Trebuchet MS"/>
                <a:cs typeface="Trebuchet MS"/>
              </a:rPr>
              <a:t>What </a:t>
            </a:r>
            <a:r>
              <a:rPr sz="273" spc="6" dirty="0">
                <a:latin typeface="Trebuchet MS"/>
                <a:cs typeface="Trebuchet MS"/>
              </a:rPr>
              <a:t>problem </a:t>
            </a:r>
            <a:r>
              <a:rPr sz="273" spc="3" dirty="0">
                <a:latin typeface="Trebuchet MS"/>
                <a:cs typeface="Trebuchet MS"/>
              </a:rPr>
              <a:t>are </a:t>
            </a:r>
            <a:r>
              <a:rPr sz="273" spc="12" dirty="0">
                <a:latin typeface="Trebuchet MS"/>
                <a:cs typeface="Trebuchet MS"/>
              </a:rPr>
              <a:t>you </a:t>
            </a:r>
            <a:r>
              <a:rPr sz="273" dirty="0">
                <a:latin typeface="Trebuchet MS"/>
                <a:cs typeface="Trebuchet MS"/>
              </a:rPr>
              <a:t>trying </a:t>
            </a:r>
            <a:r>
              <a:rPr sz="273" spc="-3" dirty="0">
                <a:latin typeface="Trebuchet MS"/>
                <a:cs typeface="Trebuchet MS"/>
              </a:rPr>
              <a:t>to </a:t>
            </a:r>
            <a:r>
              <a:rPr sz="273" spc="12" dirty="0">
                <a:latin typeface="Trebuchet MS"/>
                <a:cs typeface="Trebuchet MS"/>
              </a:rPr>
              <a:t>solve? </a:t>
            </a:r>
            <a:r>
              <a:rPr sz="273" spc="6" dirty="0">
                <a:latin typeface="Trebuchet MS"/>
                <a:cs typeface="Trebuchet MS"/>
              </a:rPr>
              <a:t>Frame your </a:t>
            </a:r>
            <a:r>
              <a:rPr sz="273" spc="9" dirty="0">
                <a:latin typeface="Trebuchet MS"/>
                <a:cs typeface="Trebuchet MS"/>
              </a:rPr>
              <a:t> </a:t>
            </a:r>
            <a:r>
              <a:rPr sz="273" spc="6" dirty="0">
                <a:latin typeface="Trebuchet MS"/>
                <a:cs typeface="Trebuchet MS"/>
              </a:rPr>
              <a:t>problem</a:t>
            </a:r>
            <a:r>
              <a:rPr sz="273" spc="-12" dirty="0">
                <a:latin typeface="Trebuchet MS"/>
                <a:cs typeface="Trebuchet MS"/>
              </a:rPr>
              <a:t> </a:t>
            </a:r>
            <a:r>
              <a:rPr sz="273" spc="15" dirty="0">
                <a:latin typeface="Trebuchet MS"/>
                <a:cs typeface="Trebuchet MS"/>
              </a:rPr>
              <a:t>as</a:t>
            </a:r>
            <a:r>
              <a:rPr sz="273" spc="-12" dirty="0">
                <a:latin typeface="Trebuchet MS"/>
                <a:cs typeface="Trebuchet MS"/>
              </a:rPr>
              <a:t> </a:t>
            </a:r>
            <a:r>
              <a:rPr sz="273" spc="9" dirty="0">
                <a:latin typeface="Trebuchet MS"/>
                <a:cs typeface="Trebuchet MS"/>
              </a:rPr>
              <a:t>a</a:t>
            </a:r>
            <a:r>
              <a:rPr sz="273" spc="-9" dirty="0">
                <a:latin typeface="Trebuchet MS"/>
                <a:cs typeface="Trebuchet MS"/>
              </a:rPr>
              <a:t> </a:t>
            </a:r>
            <a:r>
              <a:rPr sz="273" spc="18" dirty="0">
                <a:latin typeface="Trebuchet MS"/>
                <a:cs typeface="Trebuchet MS"/>
              </a:rPr>
              <a:t>How</a:t>
            </a:r>
            <a:r>
              <a:rPr sz="273" spc="-12" dirty="0">
                <a:latin typeface="Trebuchet MS"/>
                <a:cs typeface="Trebuchet MS"/>
              </a:rPr>
              <a:t> </a:t>
            </a:r>
            <a:r>
              <a:rPr sz="273" spc="9" dirty="0">
                <a:latin typeface="Trebuchet MS"/>
                <a:cs typeface="Trebuchet MS"/>
              </a:rPr>
              <a:t>Might</a:t>
            </a:r>
            <a:r>
              <a:rPr sz="273" spc="-9" dirty="0">
                <a:latin typeface="Trebuchet MS"/>
                <a:cs typeface="Trebuchet MS"/>
              </a:rPr>
              <a:t> </a:t>
            </a:r>
            <a:r>
              <a:rPr sz="273" spc="12" dirty="0">
                <a:latin typeface="Trebuchet MS"/>
                <a:cs typeface="Trebuchet MS"/>
              </a:rPr>
              <a:t>We</a:t>
            </a:r>
            <a:r>
              <a:rPr sz="273" spc="-12" dirty="0">
                <a:latin typeface="Trebuchet MS"/>
                <a:cs typeface="Trebuchet MS"/>
              </a:rPr>
              <a:t> </a:t>
            </a:r>
            <a:r>
              <a:rPr sz="273" spc="-3" dirty="0">
                <a:latin typeface="Trebuchet MS"/>
                <a:cs typeface="Trebuchet MS"/>
              </a:rPr>
              <a:t>statement.</a:t>
            </a:r>
            <a:r>
              <a:rPr sz="273" spc="-12" dirty="0">
                <a:latin typeface="Trebuchet MS"/>
                <a:cs typeface="Trebuchet MS"/>
              </a:rPr>
              <a:t> </a:t>
            </a:r>
            <a:r>
              <a:rPr sz="273" spc="6" dirty="0">
                <a:latin typeface="Trebuchet MS"/>
                <a:cs typeface="Trebuchet MS"/>
              </a:rPr>
              <a:t>This</a:t>
            </a:r>
            <a:r>
              <a:rPr sz="273" spc="-9" dirty="0">
                <a:latin typeface="Trebuchet MS"/>
                <a:cs typeface="Trebuchet MS"/>
              </a:rPr>
              <a:t> will</a:t>
            </a:r>
            <a:r>
              <a:rPr sz="273" spc="-12" dirty="0">
                <a:latin typeface="Trebuchet MS"/>
                <a:cs typeface="Trebuchet MS"/>
              </a:rPr>
              <a:t> </a:t>
            </a:r>
            <a:r>
              <a:rPr sz="273" spc="12" dirty="0">
                <a:latin typeface="Trebuchet MS"/>
                <a:cs typeface="Trebuchet MS"/>
              </a:rPr>
              <a:t>be</a:t>
            </a:r>
            <a:r>
              <a:rPr sz="273" spc="-9" dirty="0">
                <a:latin typeface="Trebuchet MS"/>
                <a:cs typeface="Trebuchet MS"/>
              </a:rPr>
              <a:t> </a:t>
            </a:r>
            <a:r>
              <a:rPr sz="273" dirty="0">
                <a:latin typeface="Trebuchet MS"/>
                <a:cs typeface="Trebuchet MS"/>
              </a:rPr>
              <a:t>the </a:t>
            </a:r>
            <a:r>
              <a:rPr sz="273" spc="-73" dirty="0">
                <a:latin typeface="Trebuchet MS"/>
                <a:cs typeface="Trebuchet MS"/>
              </a:rPr>
              <a:t> </a:t>
            </a:r>
            <a:r>
              <a:rPr sz="273" spc="6" dirty="0">
                <a:latin typeface="Trebuchet MS"/>
                <a:cs typeface="Trebuchet MS"/>
              </a:rPr>
              <a:t>focus</a:t>
            </a:r>
            <a:r>
              <a:rPr sz="273" spc="-12" dirty="0">
                <a:latin typeface="Trebuchet MS"/>
                <a:cs typeface="Trebuchet MS"/>
              </a:rPr>
              <a:t> </a:t>
            </a:r>
            <a:r>
              <a:rPr sz="273" dirty="0">
                <a:latin typeface="Trebuchet MS"/>
                <a:cs typeface="Trebuchet MS"/>
              </a:rPr>
              <a:t>of</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3" dirty="0">
                <a:latin typeface="Trebuchet MS"/>
                <a:cs typeface="Trebuchet MS"/>
              </a:rPr>
              <a:t>brainstorm.</a:t>
            </a:r>
            <a:endParaRPr sz="273">
              <a:latin typeface="Trebuchet MS"/>
              <a:cs typeface="Trebuchet MS"/>
            </a:endParaRPr>
          </a:p>
        </p:txBody>
      </p:sp>
      <p:sp>
        <p:nvSpPr>
          <p:cNvPr id="48" name="object 48"/>
          <p:cNvSpPr txBox="1"/>
          <p:nvPr/>
        </p:nvSpPr>
        <p:spPr>
          <a:xfrm>
            <a:off x="2615324" y="1969535"/>
            <a:ext cx="158658" cy="45937"/>
          </a:xfrm>
          <a:prstGeom prst="rect">
            <a:avLst/>
          </a:prstGeom>
        </p:spPr>
        <p:txBody>
          <a:bodyPr vert="horz" wrap="square" lIns="0" tIns="8472" rIns="0" bIns="0" rtlCol="0">
            <a:spAutoFit/>
          </a:bodyPr>
          <a:lstStyle/>
          <a:p>
            <a:pPr marL="7701">
              <a:spcBef>
                <a:spcPts val="67"/>
              </a:spcBef>
            </a:pPr>
            <a:r>
              <a:rPr sz="243" b="1" spc="9" dirty="0">
                <a:solidFill>
                  <a:srgbClr val="2589A7"/>
                </a:solidFill>
                <a:latin typeface="Trebuchet MS"/>
                <a:cs typeface="Trebuchet MS"/>
              </a:rPr>
              <a:t>5</a:t>
            </a:r>
            <a:r>
              <a:rPr sz="243" b="1" spc="-9" dirty="0">
                <a:solidFill>
                  <a:srgbClr val="2589A7"/>
                </a:solidFill>
                <a:latin typeface="Trebuchet MS"/>
                <a:cs typeface="Trebuchet MS"/>
              </a:rPr>
              <a:t> </a:t>
            </a:r>
            <a:r>
              <a:rPr sz="243" b="1" dirty="0">
                <a:solidFill>
                  <a:srgbClr val="2589A7"/>
                </a:solidFill>
                <a:latin typeface="Trebuchet MS"/>
                <a:cs typeface="Trebuchet MS"/>
              </a:rPr>
              <a:t>minutes</a:t>
            </a:r>
            <a:endParaRPr sz="243">
              <a:latin typeface="Trebuchet MS"/>
              <a:cs typeface="Trebuchet MS"/>
            </a:endParaRPr>
          </a:p>
        </p:txBody>
      </p:sp>
      <p:grpSp>
        <p:nvGrpSpPr>
          <p:cNvPr id="49" name="object 49"/>
          <p:cNvGrpSpPr/>
          <p:nvPr/>
        </p:nvGrpSpPr>
        <p:grpSpPr>
          <a:xfrm>
            <a:off x="2576355" y="1621448"/>
            <a:ext cx="61615" cy="393949"/>
            <a:chOff x="4248302" y="267446"/>
            <a:chExt cx="101600" cy="649605"/>
          </a:xfrm>
        </p:grpSpPr>
        <p:sp>
          <p:nvSpPr>
            <p:cNvPr id="50" name="object 50"/>
            <p:cNvSpPr/>
            <p:nvPr/>
          </p:nvSpPr>
          <p:spPr>
            <a:xfrm>
              <a:off x="4257256" y="863676"/>
              <a:ext cx="48260" cy="53340"/>
            </a:xfrm>
            <a:custGeom>
              <a:avLst/>
              <a:gdLst/>
              <a:ahLst/>
              <a:cxnLst/>
              <a:rect l="l" t="t" r="r" b="b"/>
              <a:pathLst>
                <a:path w="48260" h="53340">
                  <a:moveTo>
                    <a:pt x="26670" y="16878"/>
                  </a:moveTo>
                  <a:lnTo>
                    <a:pt x="25425" y="15633"/>
                  </a:lnTo>
                  <a:lnTo>
                    <a:pt x="23901" y="15633"/>
                  </a:lnTo>
                  <a:lnTo>
                    <a:pt x="22390" y="15633"/>
                  </a:lnTo>
                  <a:lnTo>
                    <a:pt x="21145" y="16878"/>
                  </a:lnTo>
                  <a:lnTo>
                    <a:pt x="21145" y="31864"/>
                  </a:lnTo>
                  <a:lnTo>
                    <a:pt x="22390" y="33108"/>
                  </a:lnTo>
                  <a:lnTo>
                    <a:pt x="25425" y="33108"/>
                  </a:lnTo>
                  <a:lnTo>
                    <a:pt x="26670" y="31864"/>
                  </a:lnTo>
                  <a:lnTo>
                    <a:pt x="26670" y="16878"/>
                  </a:lnTo>
                  <a:close/>
                </a:path>
                <a:path w="48260" h="53340">
                  <a:moveTo>
                    <a:pt x="47815" y="23533"/>
                  </a:moveTo>
                  <a:lnTo>
                    <a:pt x="45681" y="18148"/>
                  </a:lnTo>
                  <a:lnTo>
                    <a:pt x="42405" y="14287"/>
                  </a:lnTo>
                  <a:lnTo>
                    <a:pt x="42405" y="29425"/>
                  </a:lnTo>
                  <a:lnTo>
                    <a:pt x="40957" y="36626"/>
                  </a:lnTo>
                  <a:lnTo>
                    <a:pt x="36995" y="42506"/>
                  </a:lnTo>
                  <a:lnTo>
                    <a:pt x="31115" y="46482"/>
                  </a:lnTo>
                  <a:lnTo>
                    <a:pt x="23901" y="47929"/>
                  </a:lnTo>
                  <a:lnTo>
                    <a:pt x="16700" y="46482"/>
                  </a:lnTo>
                  <a:lnTo>
                    <a:pt x="10820" y="42506"/>
                  </a:lnTo>
                  <a:lnTo>
                    <a:pt x="6858" y="36626"/>
                  </a:lnTo>
                  <a:lnTo>
                    <a:pt x="5410" y="29425"/>
                  </a:lnTo>
                  <a:lnTo>
                    <a:pt x="6858" y="22225"/>
                  </a:lnTo>
                  <a:lnTo>
                    <a:pt x="10820" y="16344"/>
                  </a:lnTo>
                  <a:lnTo>
                    <a:pt x="16700" y="12382"/>
                  </a:lnTo>
                  <a:lnTo>
                    <a:pt x="23901" y="10922"/>
                  </a:lnTo>
                  <a:lnTo>
                    <a:pt x="31115" y="12382"/>
                  </a:lnTo>
                  <a:lnTo>
                    <a:pt x="36995" y="16344"/>
                  </a:lnTo>
                  <a:lnTo>
                    <a:pt x="40957" y="22225"/>
                  </a:lnTo>
                  <a:lnTo>
                    <a:pt x="42405" y="29425"/>
                  </a:lnTo>
                  <a:lnTo>
                    <a:pt x="42405" y="14287"/>
                  </a:lnTo>
                  <a:lnTo>
                    <a:pt x="42138" y="13970"/>
                  </a:lnTo>
                  <a:lnTo>
                    <a:pt x="43180" y="12661"/>
                  </a:lnTo>
                  <a:lnTo>
                    <a:pt x="42964" y="10922"/>
                  </a:lnTo>
                  <a:lnTo>
                    <a:pt x="39509" y="8242"/>
                  </a:lnTo>
                  <a:lnTo>
                    <a:pt x="37655" y="6794"/>
                  </a:lnTo>
                  <a:lnTo>
                    <a:pt x="35928" y="7010"/>
                  </a:lnTo>
                  <a:lnTo>
                    <a:pt x="34975" y="8242"/>
                  </a:lnTo>
                  <a:lnTo>
                    <a:pt x="32435" y="6908"/>
                  </a:lnTo>
                  <a:lnTo>
                    <a:pt x="29616" y="6019"/>
                  </a:lnTo>
                  <a:lnTo>
                    <a:pt x="26644" y="5676"/>
                  </a:lnTo>
                  <a:lnTo>
                    <a:pt x="26670" y="3683"/>
                  </a:lnTo>
                  <a:lnTo>
                    <a:pt x="28600" y="3683"/>
                  </a:lnTo>
                  <a:lnTo>
                    <a:pt x="29425" y="2857"/>
                  </a:lnTo>
                  <a:lnTo>
                    <a:pt x="29425" y="825"/>
                  </a:lnTo>
                  <a:lnTo>
                    <a:pt x="28600" y="0"/>
                  </a:lnTo>
                  <a:lnTo>
                    <a:pt x="19215" y="0"/>
                  </a:lnTo>
                  <a:lnTo>
                    <a:pt x="18389" y="825"/>
                  </a:lnTo>
                  <a:lnTo>
                    <a:pt x="18389" y="2857"/>
                  </a:lnTo>
                  <a:lnTo>
                    <a:pt x="19215" y="3683"/>
                  </a:lnTo>
                  <a:lnTo>
                    <a:pt x="21145" y="3683"/>
                  </a:lnTo>
                  <a:lnTo>
                    <a:pt x="21170" y="5676"/>
                  </a:lnTo>
                  <a:lnTo>
                    <a:pt x="12839" y="8242"/>
                  </a:lnTo>
                  <a:lnTo>
                    <a:pt x="6121" y="13462"/>
                  </a:lnTo>
                  <a:lnTo>
                    <a:pt x="1638" y="20726"/>
                  </a:lnTo>
                  <a:lnTo>
                    <a:pt x="0" y="29425"/>
                  </a:lnTo>
                  <a:lnTo>
                    <a:pt x="1879" y="38735"/>
                  </a:lnTo>
                  <a:lnTo>
                    <a:pt x="7010" y="46329"/>
                  </a:lnTo>
                  <a:lnTo>
                    <a:pt x="14605" y="51447"/>
                  </a:lnTo>
                  <a:lnTo>
                    <a:pt x="23901" y="53327"/>
                  </a:lnTo>
                  <a:lnTo>
                    <a:pt x="33210" y="51447"/>
                  </a:lnTo>
                  <a:lnTo>
                    <a:pt x="38442" y="47929"/>
                  </a:lnTo>
                  <a:lnTo>
                    <a:pt x="40805" y="46329"/>
                  </a:lnTo>
                  <a:lnTo>
                    <a:pt x="45935" y="38735"/>
                  </a:lnTo>
                  <a:lnTo>
                    <a:pt x="47815" y="29425"/>
                  </a:lnTo>
                  <a:lnTo>
                    <a:pt x="47815" y="23533"/>
                  </a:lnTo>
                  <a:close/>
                </a:path>
              </a:pathLst>
            </a:custGeom>
            <a:solidFill>
              <a:srgbClr val="2589A7"/>
            </a:solidFill>
          </p:spPr>
          <p:txBody>
            <a:bodyPr wrap="square" lIns="0" tIns="0" rIns="0" bIns="0" rtlCol="0"/>
            <a:lstStyle/>
            <a:p>
              <a:endParaRPr sz="849"/>
            </a:p>
          </p:txBody>
        </p:sp>
        <p:pic>
          <p:nvPicPr>
            <p:cNvPr id="51" name="object 51"/>
            <p:cNvPicPr/>
            <p:nvPr/>
          </p:nvPicPr>
          <p:blipFill>
            <a:blip r:embed="rId12" cstate="print"/>
            <a:stretch>
              <a:fillRect/>
            </a:stretch>
          </p:blipFill>
          <p:spPr>
            <a:xfrm>
              <a:off x="4248302" y="267446"/>
              <a:ext cx="101502" cy="101502"/>
            </a:xfrm>
            <a:prstGeom prst="rect">
              <a:avLst/>
            </a:prstGeom>
          </p:spPr>
        </p:pic>
      </p:grpSp>
      <p:sp>
        <p:nvSpPr>
          <p:cNvPr id="52" name="object 52"/>
          <p:cNvSpPr txBox="1"/>
          <p:nvPr/>
        </p:nvSpPr>
        <p:spPr>
          <a:xfrm>
            <a:off x="2592969" y="1623625"/>
            <a:ext cx="28497" cy="45549"/>
          </a:xfrm>
          <a:prstGeom prst="rect">
            <a:avLst/>
          </a:prstGeom>
        </p:spPr>
        <p:txBody>
          <a:bodyPr vert="horz" wrap="square" lIns="0" tIns="8087" rIns="0" bIns="0" rtlCol="0">
            <a:spAutoFit/>
          </a:bodyPr>
          <a:lstStyle/>
          <a:p>
            <a:pPr marL="7701">
              <a:spcBef>
                <a:spcPts val="64"/>
              </a:spcBef>
            </a:pPr>
            <a:r>
              <a:rPr sz="243" b="1" spc="-42" dirty="0">
                <a:solidFill>
                  <a:srgbClr val="FFFFFF"/>
                </a:solidFill>
                <a:latin typeface="Trebuchet MS"/>
                <a:cs typeface="Trebuchet MS"/>
              </a:rPr>
              <a:t>1</a:t>
            </a:r>
            <a:endParaRPr sz="243">
              <a:latin typeface="Trebuchet MS"/>
              <a:cs typeface="Trebuchet MS"/>
            </a:endParaRPr>
          </a:p>
        </p:txBody>
      </p:sp>
      <p:grpSp>
        <p:nvGrpSpPr>
          <p:cNvPr id="53" name="object 53"/>
          <p:cNvGrpSpPr/>
          <p:nvPr/>
        </p:nvGrpSpPr>
        <p:grpSpPr>
          <a:xfrm>
            <a:off x="2837283" y="2288115"/>
            <a:ext cx="244533" cy="145950"/>
            <a:chOff x="4678561" y="1366753"/>
            <a:chExt cx="403225" cy="240665"/>
          </a:xfrm>
        </p:grpSpPr>
        <p:sp>
          <p:nvSpPr>
            <p:cNvPr id="54" name="object 54"/>
            <p:cNvSpPr/>
            <p:nvPr/>
          </p:nvSpPr>
          <p:spPr>
            <a:xfrm>
              <a:off x="4687373" y="1377030"/>
              <a:ext cx="394335" cy="229870"/>
            </a:xfrm>
            <a:custGeom>
              <a:avLst/>
              <a:gdLst/>
              <a:ahLst/>
              <a:cxnLst/>
              <a:rect l="l" t="t" r="r" b="b"/>
              <a:pathLst>
                <a:path w="394335" h="229869">
                  <a:moveTo>
                    <a:pt x="0" y="229769"/>
                  </a:moveTo>
                  <a:lnTo>
                    <a:pt x="393921" y="229769"/>
                  </a:lnTo>
                  <a:lnTo>
                    <a:pt x="393921" y="0"/>
                  </a:lnTo>
                  <a:lnTo>
                    <a:pt x="0" y="0"/>
                  </a:lnTo>
                  <a:lnTo>
                    <a:pt x="0" y="229769"/>
                  </a:lnTo>
                  <a:close/>
                </a:path>
              </a:pathLst>
            </a:custGeom>
            <a:solidFill>
              <a:srgbClr val="393939">
                <a:alpha val="9999"/>
              </a:srgbClr>
            </a:solidFill>
          </p:spPr>
          <p:txBody>
            <a:bodyPr wrap="square" lIns="0" tIns="0" rIns="0" bIns="0" rtlCol="0"/>
            <a:lstStyle/>
            <a:p>
              <a:endParaRPr sz="849"/>
            </a:p>
          </p:txBody>
        </p:sp>
        <p:sp>
          <p:nvSpPr>
            <p:cNvPr id="55" name="object 55"/>
            <p:cNvSpPr/>
            <p:nvPr/>
          </p:nvSpPr>
          <p:spPr>
            <a:xfrm>
              <a:off x="4678561" y="1366753"/>
              <a:ext cx="389890" cy="240665"/>
            </a:xfrm>
            <a:custGeom>
              <a:avLst/>
              <a:gdLst/>
              <a:ahLst/>
              <a:cxnLst/>
              <a:rect l="l" t="t" r="r" b="b"/>
              <a:pathLst>
                <a:path w="389889" h="240665">
                  <a:moveTo>
                    <a:pt x="0" y="0"/>
                  </a:moveTo>
                  <a:lnTo>
                    <a:pt x="389457" y="0"/>
                  </a:lnTo>
                  <a:lnTo>
                    <a:pt x="389457" y="240045"/>
                  </a:lnTo>
                  <a:lnTo>
                    <a:pt x="0" y="240045"/>
                  </a:lnTo>
                  <a:lnTo>
                    <a:pt x="0" y="0"/>
                  </a:lnTo>
                  <a:close/>
                </a:path>
              </a:pathLst>
            </a:custGeom>
            <a:solidFill>
              <a:srgbClr val="FFFFFF"/>
            </a:solidFill>
          </p:spPr>
          <p:txBody>
            <a:bodyPr wrap="square" lIns="0" tIns="0" rIns="0" bIns="0" rtlCol="0"/>
            <a:lstStyle/>
            <a:p>
              <a:endParaRPr sz="849"/>
            </a:p>
          </p:txBody>
        </p:sp>
      </p:grpSp>
      <p:sp>
        <p:nvSpPr>
          <p:cNvPr id="56" name="object 56"/>
          <p:cNvSpPr txBox="1"/>
          <p:nvPr/>
        </p:nvSpPr>
        <p:spPr>
          <a:xfrm>
            <a:off x="2837283" y="2288115"/>
            <a:ext cx="236446" cy="244554"/>
          </a:xfrm>
          <a:prstGeom prst="rect">
            <a:avLst/>
          </a:prstGeom>
          <a:ln w="3243">
            <a:solidFill>
              <a:srgbClr val="B2B2B2"/>
            </a:solidFill>
          </a:ln>
        </p:spPr>
        <p:txBody>
          <a:bodyPr vert="horz" wrap="square" lIns="0" tIns="0" rIns="0" bIns="0" rtlCol="0">
            <a:spAutoFit/>
          </a:bodyPr>
          <a:lstStyle/>
          <a:p>
            <a:pPr>
              <a:lnSpc>
                <a:spcPct val="100000"/>
              </a:lnSpc>
            </a:pPr>
            <a:endParaRPr sz="100">
              <a:latin typeface="Times New Roman"/>
              <a:cs typeface="Times New Roman"/>
            </a:endParaRPr>
          </a:p>
          <a:p>
            <a:pPr>
              <a:lnSpc>
                <a:spcPct val="100000"/>
              </a:lnSpc>
            </a:pPr>
            <a:endParaRPr sz="100">
              <a:latin typeface="Times New Roman"/>
              <a:cs typeface="Times New Roman"/>
            </a:endParaRPr>
          </a:p>
          <a:p>
            <a:pPr algn="ctr">
              <a:spcBef>
                <a:spcPts val="42"/>
              </a:spcBef>
            </a:pPr>
            <a:r>
              <a:rPr sz="100" b="1" spc="18" dirty="0">
                <a:solidFill>
                  <a:srgbClr val="2589A7"/>
                </a:solidFill>
                <a:latin typeface="Trebuchet MS"/>
                <a:cs typeface="Trebuchet MS"/>
              </a:rPr>
              <a:t>PROBLEM</a:t>
            </a:r>
            <a:endParaRPr sz="100">
              <a:latin typeface="Trebuchet MS"/>
              <a:cs typeface="Trebuchet MS"/>
            </a:endParaRPr>
          </a:p>
          <a:p>
            <a:pPr>
              <a:spcBef>
                <a:spcPts val="9"/>
              </a:spcBef>
            </a:pPr>
            <a:endParaRPr sz="100">
              <a:latin typeface="Trebuchet MS"/>
              <a:cs typeface="Trebuchet MS"/>
            </a:endParaRPr>
          </a:p>
          <a:p>
            <a:pPr marL="18868" marR="14632" algn="ctr">
              <a:lnSpc>
                <a:spcPct val="119500"/>
              </a:lnSpc>
            </a:pPr>
            <a:r>
              <a:rPr sz="100" b="1" spc="3" dirty="0">
                <a:solidFill>
                  <a:srgbClr val="1F1F1F"/>
                </a:solidFill>
                <a:latin typeface="Trebuchet MS"/>
                <a:cs typeface="Trebuchet MS"/>
              </a:rPr>
              <a:t>Predicting prsonal loan approval </a:t>
            </a:r>
            <a:r>
              <a:rPr sz="100" b="1" spc="6" dirty="0">
                <a:solidFill>
                  <a:srgbClr val="1F1F1F"/>
                </a:solidFill>
                <a:latin typeface="Trebuchet MS"/>
                <a:cs typeface="Trebuchet MS"/>
              </a:rPr>
              <a:t>using </a:t>
            </a:r>
            <a:r>
              <a:rPr sz="100" b="1" spc="3" dirty="0">
                <a:solidFill>
                  <a:srgbClr val="1F1F1F"/>
                </a:solidFill>
                <a:latin typeface="Trebuchet MS"/>
                <a:cs typeface="Trebuchet MS"/>
              </a:rPr>
              <a:t>machine </a:t>
            </a:r>
            <a:r>
              <a:rPr sz="100" b="1" spc="-12" dirty="0">
                <a:solidFill>
                  <a:srgbClr val="1F1F1F"/>
                </a:solidFill>
                <a:latin typeface="Trebuchet MS"/>
                <a:cs typeface="Trebuchet MS"/>
              </a:rPr>
              <a:t> </a:t>
            </a:r>
            <a:r>
              <a:rPr sz="100" b="1" spc="3" dirty="0">
                <a:solidFill>
                  <a:srgbClr val="1F1F1F"/>
                </a:solidFill>
                <a:latin typeface="Trebuchet MS"/>
                <a:cs typeface="Trebuchet MS"/>
              </a:rPr>
              <a:t>learning</a:t>
            </a:r>
            <a:r>
              <a:rPr sz="100" b="1" spc="6" dirty="0">
                <a:solidFill>
                  <a:srgbClr val="1F1F1F"/>
                </a:solidFill>
                <a:latin typeface="Trebuchet MS"/>
                <a:cs typeface="Trebuchet MS"/>
              </a:rPr>
              <a:t> </a:t>
            </a:r>
            <a:r>
              <a:rPr sz="100" b="1" spc="3" dirty="0">
                <a:solidFill>
                  <a:srgbClr val="1F1F1F"/>
                </a:solidFill>
                <a:latin typeface="Trebuchet MS"/>
                <a:cs typeface="Trebuchet MS"/>
              </a:rPr>
              <a:t>analyses</a:t>
            </a:r>
            <a:r>
              <a:rPr sz="100" b="1" spc="6" dirty="0">
                <a:solidFill>
                  <a:srgbClr val="1F1F1F"/>
                </a:solidFill>
                <a:latin typeface="Trebuchet MS"/>
                <a:cs typeface="Trebuchet MS"/>
              </a:rPr>
              <a:t> a </a:t>
            </a:r>
            <a:r>
              <a:rPr sz="100" b="1" spc="3" dirty="0">
                <a:solidFill>
                  <a:srgbClr val="1F1F1F"/>
                </a:solidFill>
                <a:latin typeface="Trebuchet MS"/>
                <a:cs typeface="Trebuchet MS"/>
              </a:rPr>
              <a:t>boorrwer's  financial  data </a:t>
            </a:r>
            <a:r>
              <a:rPr sz="100" b="1" spc="-12" dirty="0">
                <a:solidFill>
                  <a:srgbClr val="1F1F1F"/>
                </a:solidFill>
                <a:latin typeface="Trebuchet MS"/>
                <a:cs typeface="Trebuchet MS"/>
              </a:rPr>
              <a:t> </a:t>
            </a:r>
            <a:r>
              <a:rPr sz="100" b="1" spc="6" dirty="0">
                <a:solidFill>
                  <a:srgbClr val="1F1F1F"/>
                </a:solidFill>
                <a:latin typeface="Trebuchet MS"/>
                <a:cs typeface="Trebuchet MS"/>
              </a:rPr>
              <a:t>and </a:t>
            </a:r>
            <a:r>
              <a:rPr sz="100" b="1" dirty="0">
                <a:solidFill>
                  <a:srgbClr val="1F1F1F"/>
                </a:solidFill>
                <a:latin typeface="Trebuchet MS"/>
                <a:cs typeface="Trebuchet MS"/>
              </a:rPr>
              <a:t>credit </a:t>
            </a:r>
            <a:r>
              <a:rPr sz="100" b="1" spc="3" dirty="0">
                <a:solidFill>
                  <a:srgbClr val="1F1F1F"/>
                </a:solidFill>
                <a:latin typeface="Trebuchet MS"/>
                <a:cs typeface="Trebuchet MS"/>
              </a:rPr>
              <a:t>history to determine the likehoot of </a:t>
            </a:r>
            <a:r>
              <a:rPr sz="100" b="1" spc="6" dirty="0">
                <a:solidFill>
                  <a:srgbClr val="1F1F1F"/>
                </a:solidFill>
                <a:latin typeface="Trebuchet MS"/>
                <a:cs typeface="Trebuchet MS"/>
              </a:rPr>
              <a:t> </a:t>
            </a:r>
            <a:r>
              <a:rPr sz="100" b="1" spc="3" dirty="0">
                <a:solidFill>
                  <a:srgbClr val="1F1F1F"/>
                </a:solidFill>
                <a:latin typeface="Trebuchet MS"/>
                <a:cs typeface="Trebuchet MS"/>
              </a:rPr>
              <a:t>loan</a:t>
            </a:r>
            <a:r>
              <a:rPr sz="100" b="1" dirty="0">
                <a:solidFill>
                  <a:srgbClr val="1F1F1F"/>
                </a:solidFill>
                <a:latin typeface="Trebuchet MS"/>
                <a:cs typeface="Trebuchet MS"/>
              </a:rPr>
              <a:t> </a:t>
            </a:r>
            <a:r>
              <a:rPr sz="100" b="1" spc="3" dirty="0">
                <a:solidFill>
                  <a:srgbClr val="1F1F1F"/>
                </a:solidFill>
                <a:latin typeface="Trebuchet MS"/>
                <a:cs typeface="Trebuchet MS"/>
              </a:rPr>
              <a:t>approval</a:t>
            </a:r>
            <a:r>
              <a:rPr sz="100" b="1" dirty="0">
                <a:solidFill>
                  <a:srgbClr val="1F1F1F"/>
                </a:solidFill>
                <a:latin typeface="Trebuchet MS"/>
                <a:cs typeface="Trebuchet MS"/>
              </a:rPr>
              <a:t> </a:t>
            </a:r>
            <a:r>
              <a:rPr sz="100" b="1" spc="3" dirty="0">
                <a:solidFill>
                  <a:srgbClr val="1F1F1F"/>
                </a:solidFill>
                <a:latin typeface="Trebuchet MS"/>
                <a:cs typeface="Trebuchet MS"/>
              </a:rPr>
              <a:t>this</a:t>
            </a:r>
            <a:r>
              <a:rPr sz="100" b="1" dirty="0">
                <a:solidFill>
                  <a:srgbClr val="1F1F1F"/>
                </a:solidFill>
                <a:latin typeface="Trebuchet MS"/>
                <a:cs typeface="Trebuchet MS"/>
              </a:rPr>
              <a:t> </a:t>
            </a:r>
            <a:r>
              <a:rPr sz="100" b="1" spc="3" dirty="0">
                <a:solidFill>
                  <a:srgbClr val="1F1F1F"/>
                </a:solidFill>
                <a:latin typeface="Trebuchet MS"/>
                <a:cs typeface="Trebuchet MS"/>
              </a:rPr>
              <a:t>can</a:t>
            </a:r>
            <a:r>
              <a:rPr sz="100" b="1" dirty="0">
                <a:solidFill>
                  <a:srgbClr val="1F1F1F"/>
                </a:solidFill>
                <a:latin typeface="Trebuchet MS"/>
                <a:cs typeface="Trebuchet MS"/>
              </a:rPr>
              <a:t> </a:t>
            </a:r>
            <a:r>
              <a:rPr sz="100" b="1" spc="3" dirty="0">
                <a:solidFill>
                  <a:srgbClr val="1F1F1F"/>
                </a:solidFill>
                <a:latin typeface="Trebuchet MS"/>
                <a:cs typeface="Trebuchet MS"/>
              </a:rPr>
              <a:t>help</a:t>
            </a:r>
            <a:r>
              <a:rPr sz="100" b="1" dirty="0">
                <a:solidFill>
                  <a:srgbClr val="1F1F1F"/>
                </a:solidFill>
                <a:latin typeface="Trebuchet MS"/>
                <a:cs typeface="Trebuchet MS"/>
              </a:rPr>
              <a:t> </a:t>
            </a:r>
            <a:r>
              <a:rPr sz="100" b="1" spc="3" dirty="0">
                <a:solidFill>
                  <a:srgbClr val="1F1F1F"/>
                </a:solidFill>
                <a:latin typeface="Trebuchet MS"/>
                <a:cs typeface="Trebuchet MS"/>
              </a:rPr>
              <a:t>financial</a:t>
            </a:r>
            <a:r>
              <a:rPr sz="100" b="1" dirty="0">
                <a:solidFill>
                  <a:srgbClr val="1F1F1F"/>
                </a:solidFill>
                <a:latin typeface="Trebuchet MS"/>
                <a:cs typeface="Trebuchet MS"/>
              </a:rPr>
              <a:t> </a:t>
            </a:r>
            <a:r>
              <a:rPr sz="100" b="1" spc="3" dirty="0">
                <a:solidFill>
                  <a:srgbClr val="1F1F1F"/>
                </a:solidFill>
                <a:latin typeface="Trebuchet MS"/>
                <a:cs typeface="Trebuchet MS"/>
              </a:rPr>
              <a:t>institutions </a:t>
            </a:r>
            <a:r>
              <a:rPr sz="100" b="1" dirty="0">
                <a:solidFill>
                  <a:srgbClr val="1F1F1F"/>
                </a:solidFill>
                <a:latin typeface="Trebuchet MS"/>
                <a:cs typeface="Trebuchet MS"/>
              </a:rPr>
              <a:t>  </a:t>
            </a:r>
            <a:r>
              <a:rPr sz="100" b="1" spc="3" dirty="0">
                <a:solidFill>
                  <a:srgbClr val="1F1F1F"/>
                </a:solidFill>
                <a:latin typeface="Trebuchet MS"/>
                <a:cs typeface="Trebuchet MS"/>
              </a:rPr>
              <a:t>to make more informed decisons about which </a:t>
            </a:r>
            <a:r>
              <a:rPr sz="100" b="1" spc="6" dirty="0">
                <a:solidFill>
                  <a:srgbClr val="1F1F1F"/>
                </a:solidFill>
                <a:latin typeface="Trebuchet MS"/>
                <a:cs typeface="Trebuchet MS"/>
              </a:rPr>
              <a:t> </a:t>
            </a:r>
            <a:r>
              <a:rPr sz="100" b="1" spc="3" dirty="0">
                <a:solidFill>
                  <a:srgbClr val="1F1F1F"/>
                </a:solidFill>
                <a:latin typeface="Trebuchet MS"/>
                <a:cs typeface="Trebuchet MS"/>
              </a:rPr>
              <a:t>loan</a:t>
            </a:r>
            <a:r>
              <a:rPr sz="100" b="1" dirty="0">
                <a:solidFill>
                  <a:srgbClr val="1F1F1F"/>
                </a:solidFill>
                <a:latin typeface="Trebuchet MS"/>
                <a:cs typeface="Trebuchet MS"/>
              </a:rPr>
              <a:t> </a:t>
            </a:r>
            <a:r>
              <a:rPr sz="100" b="1" spc="3" dirty="0">
                <a:solidFill>
                  <a:srgbClr val="1F1F1F"/>
                </a:solidFill>
                <a:latin typeface="Trebuchet MS"/>
                <a:cs typeface="Trebuchet MS"/>
              </a:rPr>
              <a:t>applications</a:t>
            </a:r>
            <a:r>
              <a:rPr sz="100" b="1" dirty="0">
                <a:solidFill>
                  <a:srgbClr val="1F1F1F"/>
                </a:solidFill>
                <a:latin typeface="Trebuchet MS"/>
                <a:cs typeface="Trebuchet MS"/>
              </a:rPr>
              <a:t> </a:t>
            </a:r>
            <a:r>
              <a:rPr sz="100" b="1" spc="3" dirty="0">
                <a:solidFill>
                  <a:srgbClr val="1F1F1F"/>
                </a:solidFill>
                <a:latin typeface="Trebuchet MS"/>
                <a:cs typeface="Trebuchet MS"/>
              </a:rPr>
              <a:t>to approve</a:t>
            </a:r>
            <a:r>
              <a:rPr sz="100" b="1" dirty="0">
                <a:solidFill>
                  <a:srgbClr val="1F1F1F"/>
                </a:solidFill>
                <a:latin typeface="Trebuchet MS"/>
                <a:cs typeface="Trebuchet MS"/>
              </a:rPr>
              <a:t> </a:t>
            </a:r>
            <a:r>
              <a:rPr sz="100" b="1" spc="6" dirty="0">
                <a:solidFill>
                  <a:srgbClr val="1F1F1F"/>
                </a:solidFill>
                <a:latin typeface="Trebuchet MS"/>
                <a:cs typeface="Trebuchet MS"/>
              </a:rPr>
              <a:t>and</a:t>
            </a:r>
            <a:r>
              <a:rPr sz="100" b="1" dirty="0">
                <a:solidFill>
                  <a:srgbClr val="1F1F1F"/>
                </a:solidFill>
                <a:latin typeface="Trebuchet MS"/>
                <a:cs typeface="Trebuchet MS"/>
              </a:rPr>
              <a:t> </a:t>
            </a:r>
            <a:r>
              <a:rPr sz="100" b="1" spc="3" dirty="0">
                <a:solidFill>
                  <a:srgbClr val="1F1F1F"/>
                </a:solidFill>
                <a:latin typeface="Trebuchet MS"/>
                <a:cs typeface="Trebuchet MS"/>
              </a:rPr>
              <a:t>which to</a:t>
            </a:r>
            <a:r>
              <a:rPr sz="100" b="1" dirty="0">
                <a:solidFill>
                  <a:srgbClr val="1F1F1F"/>
                </a:solidFill>
                <a:latin typeface="Trebuchet MS"/>
                <a:cs typeface="Trebuchet MS"/>
              </a:rPr>
              <a:t> </a:t>
            </a:r>
            <a:r>
              <a:rPr sz="100" b="1" spc="3" dirty="0">
                <a:solidFill>
                  <a:srgbClr val="1F1F1F"/>
                </a:solidFill>
                <a:latin typeface="Trebuchet MS"/>
                <a:cs typeface="Trebuchet MS"/>
              </a:rPr>
              <a:t>deny</a:t>
            </a:r>
            <a:endParaRPr sz="100">
              <a:latin typeface="Trebuchet MS"/>
              <a:cs typeface="Trebuchet MS"/>
            </a:endParaRPr>
          </a:p>
        </p:txBody>
      </p:sp>
      <p:grpSp>
        <p:nvGrpSpPr>
          <p:cNvPr id="57" name="object 57"/>
          <p:cNvGrpSpPr/>
          <p:nvPr/>
        </p:nvGrpSpPr>
        <p:grpSpPr>
          <a:xfrm>
            <a:off x="3686320" y="1465854"/>
            <a:ext cx="2290140" cy="3925624"/>
            <a:chOff x="6078588" y="10879"/>
            <a:chExt cx="3776345" cy="6473190"/>
          </a:xfrm>
        </p:grpSpPr>
        <p:sp>
          <p:nvSpPr>
            <p:cNvPr id="58" name="object 58"/>
            <p:cNvSpPr/>
            <p:nvPr/>
          </p:nvSpPr>
          <p:spPr>
            <a:xfrm>
              <a:off x="6078868" y="11163"/>
              <a:ext cx="3775710" cy="6472555"/>
            </a:xfrm>
            <a:custGeom>
              <a:avLst/>
              <a:gdLst/>
              <a:ahLst/>
              <a:cxnLst/>
              <a:rect l="l" t="t" r="r" b="b"/>
              <a:pathLst>
                <a:path w="3775709" h="6472555">
                  <a:moveTo>
                    <a:pt x="3775583" y="6470878"/>
                  </a:moveTo>
                  <a:lnTo>
                    <a:pt x="0" y="6470878"/>
                  </a:lnTo>
                  <a:lnTo>
                    <a:pt x="0" y="6472085"/>
                  </a:lnTo>
                  <a:lnTo>
                    <a:pt x="3775583" y="6472085"/>
                  </a:lnTo>
                  <a:lnTo>
                    <a:pt x="3775583" y="6470878"/>
                  </a:lnTo>
                  <a:close/>
                </a:path>
                <a:path w="3775709" h="6472555">
                  <a:moveTo>
                    <a:pt x="3775583" y="0"/>
                  </a:moveTo>
                  <a:lnTo>
                    <a:pt x="0" y="0"/>
                  </a:lnTo>
                  <a:lnTo>
                    <a:pt x="0" y="5391924"/>
                  </a:lnTo>
                  <a:lnTo>
                    <a:pt x="3775583" y="5391924"/>
                  </a:lnTo>
                  <a:lnTo>
                    <a:pt x="3775583" y="0"/>
                  </a:lnTo>
                  <a:close/>
                </a:path>
              </a:pathLst>
            </a:custGeom>
            <a:solidFill>
              <a:srgbClr val="FFFFFF"/>
            </a:solidFill>
          </p:spPr>
          <p:txBody>
            <a:bodyPr wrap="square" lIns="0" tIns="0" rIns="0" bIns="0" rtlCol="0"/>
            <a:lstStyle/>
            <a:p>
              <a:endParaRPr sz="849"/>
            </a:p>
          </p:txBody>
        </p:sp>
        <p:sp>
          <p:nvSpPr>
            <p:cNvPr id="59" name="object 59"/>
            <p:cNvSpPr/>
            <p:nvPr/>
          </p:nvSpPr>
          <p:spPr>
            <a:xfrm>
              <a:off x="6080493" y="12784"/>
              <a:ext cx="3772535" cy="6469380"/>
            </a:xfrm>
            <a:custGeom>
              <a:avLst/>
              <a:gdLst/>
              <a:ahLst/>
              <a:cxnLst/>
              <a:rect l="l" t="t" r="r" b="b"/>
              <a:pathLst>
                <a:path w="3772534" h="6469380">
                  <a:moveTo>
                    <a:pt x="0" y="0"/>
                  </a:moveTo>
                  <a:lnTo>
                    <a:pt x="3772343" y="0"/>
                  </a:lnTo>
                  <a:lnTo>
                    <a:pt x="3772343" y="6468833"/>
                  </a:lnTo>
                  <a:lnTo>
                    <a:pt x="0" y="6468833"/>
                  </a:lnTo>
                  <a:lnTo>
                    <a:pt x="0" y="0"/>
                  </a:lnTo>
                  <a:close/>
                </a:path>
              </a:pathLst>
            </a:custGeom>
            <a:ln w="3243">
              <a:solidFill>
                <a:srgbClr val="B2B2B2"/>
              </a:solidFill>
            </a:ln>
          </p:spPr>
          <p:txBody>
            <a:bodyPr wrap="square" lIns="0" tIns="0" rIns="0" bIns="0" rtlCol="0"/>
            <a:lstStyle/>
            <a:p>
              <a:endParaRPr sz="849"/>
            </a:p>
          </p:txBody>
        </p:sp>
        <p:sp>
          <p:nvSpPr>
            <p:cNvPr id="60" name="object 60"/>
            <p:cNvSpPr/>
            <p:nvPr/>
          </p:nvSpPr>
          <p:spPr>
            <a:xfrm>
              <a:off x="6281931" y="1116985"/>
              <a:ext cx="3235960" cy="13970"/>
            </a:xfrm>
            <a:custGeom>
              <a:avLst/>
              <a:gdLst/>
              <a:ahLst/>
              <a:cxnLst/>
              <a:rect l="l" t="t" r="r" b="b"/>
              <a:pathLst>
                <a:path w="3235959" h="13969">
                  <a:moveTo>
                    <a:pt x="0" y="0"/>
                  </a:moveTo>
                  <a:lnTo>
                    <a:pt x="3235777" y="0"/>
                  </a:lnTo>
                  <a:lnTo>
                    <a:pt x="3235777" y="13483"/>
                  </a:lnTo>
                  <a:lnTo>
                    <a:pt x="0" y="13483"/>
                  </a:lnTo>
                  <a:lnTo>
                    <a:pt x="0" y="0"/>
                  </a:lnTo>
                  <a:close/>
                </a:path>
              </a:pathLst>
            </a:custGeom>
            <a:solidFill>
              <a:srgbClr val="EAEAEA"/>
            </a:solidFill>
          </p:spPr>
          <p:txBody>
            <a:bodyPr wrap="square" lIns="0" tIns="0" rIns="0" bIns="0" rtlCol="0"/>
            <a:lstStyle/>
            <a:p>
              <a:endParaRPr sz="849"/>
            </a:p>
          </p:txBody>
        </p:sp>
      </p:grpSp>
      <p:sp>
        <p:nvSpPr>
          <p:cNvPr id="61" name="object 61"/>
          <p:cNvSpPr txBox="1"/>
          <p:nvPr/>
        </p:nvSpPr>
        <p:spPr>
          <a:xfrm>
            <a:off x="3795399" y="1675073"/>
            <a:ext cx="666208" cy="211859"/>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Brainstorm</a:t>
            </a:r>
            <a:endParaRPr sz="364">
              <a:latin typeface="Trebuchet MS"/>
              <a:cs typeface="Trebuchet MS"/>
            </a:endParaRPr>
          </a:p>
          <a:p>
            <a:pPr marL="10782" marR="3081">
              <a:lnSpc>
                <a:spcPct val="107700"/>
              </a:lnSpc>
              <a:spcBef>
                <a:spcPts val="185"/>
              </a:spcBef>
            </a:pPr>
            <a:r>
              <a:rPr sz="273" spc="-6" dirty="0">
                <a:latin typeface="Trebuchet MS"/>
                <a:cs typeface="Trebuchet MS"/>
              </a:rPr>
              <a:t>Write</a:t>
            </a:r>
            <a:r>
              <a:rPr sz="273" spc="-12" dirty="0">
                <a:latin typeface="Trebuchet MS"/>
                <a:cs typeface="Trebuchet MS"/>
              </a:rPr>
              <a:t> </a:t>
            </a:r>
            <a:r>
              <a:rPr sz="273" spc="12" dirty="0">
                <a:latin typeface="Trebuchet MS"/>
                <a:cs typeface="Trebuchet MS"/>
              </a:rPr>
              <a:t>down</a:t>
            </a:r>
            <a:r>
              <a:rPr sz="273" spc="-9" dirty="0">
                <a:latin typeface="Trebuchet MS"/>
                <a:cs typeface="Trebuchet MS"/>
              </a:rPr>
              <a:t> </a:t>
            </a:r>
            <a:r>
              <a:rPr sz="273" spc="9" dirty="0">
                <a:latin typeface="Trebuchet MS"/>
                <a:cs typeface="Trebuchet MS"/>
              </a:rPr>
              <a:t>any</a:t>
            </a:r>
            <a:r>
              <a:rPr sz="273" spc="-9" dirty="0">
                <a:latin typeface="Trebuchet MS"/>
                <a:cs typeface="Trebuchet MS"/>
              </a:rPr>
              <a:t> </a:t>
            </a:r>
            <a:r>
              <a:rPr sz="273" spc="9" dirty="0">
                <a:latin typeface="Trebuchet MS"/>
                <a:cs typeface="Trebuchet MS"/>
              </a:rPr>
              <a:t>ideas</a:t>
            </a:r>
            <a:r>
              <a:rPr sz="273" spc="-12" dirty="0">
                <a:latin typeface="Trebuchet MS"/>
                <a:cs typeface="Trebuchet MS"/>
              </a:rPr>
              <a:t> </a:t>
            </a:r>
            <a:r>
              <a:rPr sz="273" spc="-9" dirty="0">
                <a:latin typeface="Trebuchet MS"/>
                <a:cs typeface="Trebuchet MS"/>
              </a:rPr>
              <a:t>that </a:t>
            </a:r>
            <a:r>
              <a:rPr sz="273" spc="12" dirty="0">
                <a:latin typeface="Trebuchet MS"/>
                <a:cs typeface="Trebuchet MS"/>
              </a:rPr>
              <a:t>come</a:t>
            </a:r>
            <a:r>
              <a:rPr sz="273" spc="-9"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3" dirty="0">
                <a:latin typeface="Trebuchet MS"/>
                <a:cs typeface="Trebuchet MS"/>
              </a:rPr>
              <a:t>mind </a:t>
            </a:r>
            <a:r>
              <a:rPr sz="273" spc="-73" dirty="0">
                <a:latin typeface="Trebuchet MS"/>
                <a:cs typeface="Trebuchet MS"/>
              </a:rPr>
              <a:t> </a:t>
            </a:r>
            <a:r>
              <a:rPr sz="273" spc="-9" dirty="0">
                <a:latin typeface="Trebuchet MS"/>
                <a:cs typeface="Trebuchet MS"/>
              </a:rPr>
              <a:t>that </a:t>
            </a:r>
            <a:r>
              <a:rPr sz="273" spc="12" dirty="0">
                <a:latin typeface="Trebuchet MS"/>
                <a:cs typeface="Trebuchet MS"/>
              </a:rPr>
              <a:t>address</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6" dirty="0">
                <a:latin typeface="Trebuchet MS"/>
                <a:cs typeface="Trebuchet MS"/>
              </a:rPr>
              <a:t>problem</a:t>
            </a:r>
            <a:r>
              <a:rPr sz="273" spc="-9" dirty="0">
                <a:latin typeface="Trebuchet MS"/>
                <a:cs typeface="Trebuchet MS"/>
              </a:rPr>
              <a:t> </a:t>
            </a:r>
            <a:r>
              <a:rPr sz="273" spc="-3" dirty="0">
                <a:latin typeface="Trebuchet MS"/>
                <a:cs typeface="Trebuchet MS"/>
              </a:rPr>
              <a:t>statement.</a:t>
            </a:r>
            <a:endParaRPr sz="273">
              <a:latin typeface="Trebuchet MS"/>
              <a:cs typeface="Trebuchet MS"/>
            </a:endParaRPr>
          </a:p>
        </p:txBody>
      </p:sp>
      <p:sp>
        <p:nvSpPr>
          <p:cNvPr id="62" name="object 62"/>
          <p:cNvSpPr txBox="1"/>
          <p:nvPr/>
        </p:nvSpPr>
        <p:spPr>
          <a:xfrm>
            <a:off x="3842064" y="1937650"/>
            <a:ext cx="172136" cy="45937"/>
          </a:xfrm>
          <a:prstGeom prst="rect">
            <a:avLst/>
          </a:prstGeom>
        </p:spPr>
        <p:txBody>
          <a:bodyPr vert="horz" wrap="square" lIns="0" tIns="8472" rIns="0" bIns="0" rtlCol="0">
            <a:spAutoFit/>
          </a:bodyPr>
          <a:lstStyle/>
          <a:p>
            <a:pPr marL="7701">
              <a:spcBef>
                <a:spcPts val="67"/>
              </a:spcBef>
            </a:pPr>
            <a:r>
              <a:rPr sz="243" b="1" spc="-15" dirty="0">
                <a:solidFill>
                  <a:srgbClr val="2589A7"/>
                </a:solidFill>
                <a:latin typeface="Trebuchet MS"/>
                <a:cs typeface="Trebuchet MS"/>
              </a:rPr>
              <a:t>10</a:t>
            </a:r>
            <a:r>
              <a:rPr sz="243" b="1" spc="-9" dirty="0">
                <a:solidFill>
                  <a:srgbClr val="2589A7"/>
                </a:solidFill>
                <a:latin typeface="Trebuchet MS"/>
                <a:cs typeface="Trebuchet MS"/>
              </a:rPr>
              <a:t> </a:t>
            </a:r>
            <a:r>
              <a:rPr sz="243" b="1" dirty="0">
                <a:solidFill>
                  <a:srgbClr val="2589A7"/>
                </a:solidFill>
                <a:latin typeface="Trebuchet MS"/>
                <a:cs typeface="Trebuchet MS"/>
              </a:rPr>
              <a:t>minutes</a:t>
            </a:r>
            <a:endParaRPr sz="243">
              <a:latin typeface="Trebuchet MS"/>
              <a:cs typeface="Trebuchet MS"/>
            </a:endParaRPr>
          </a:p>
        </p:txBody>
      </p:sp>
      <p:grpSp>
        <p:nvGrpSpPr>
          <p:cNvPr id="63" name="object 63"/>
          <p:cNvGrpSpPr/>
          <p:nvPr/>
        </p:nvGrpSpPr>
        <p:grpSpPr>
          <a:xfrm>
            <a:off x="3803101" y="1620219"/>
            <a:ext cx="61615" cy="363912"/>
            <a:chOff x="6271155" y="265421"/>
            <a:chExt cx="101600" cy="600075"/>
          </a:xfrm>
        </p:grpSpPr>
        <p:sp>
          <p:nvSpPr>
            <p:cNvPr id="64" name="object 64"/>
            <p:cNvSpPr/>
            <p:nvPr/>
          </p:nvSpPr>
          <p:spPr>
            <a:xfrm>
              <a:off x="6280099" y="811898"/>
              <a:ext cx="48260" cy="53340"/>
            </a:xfrm>
            <a:custGeom>
              <a:avLst/>
              <a:gdLst/>
              <a:ahLst/>
              <a:cxnLst/>
              <a:rect l="l" t="t" r="r" b="b"/>
              <a:pathLst>
                <a:path w="48260" h="53340">
                  <a:moveTo>
                    <a:pt x="26670" y="16865"/>
                  </a:moveTo>
                  <a:lnTo>
                    <a:pt x="25425" y="15633"/>
                  </a:lnTo>
                  <a:lnTo>
                    <a:pt x="23901" y="15633"/>
                  </a:lnTo>
                  <a:lnTo>
                    <a:pt x="22390" y="15633"/>
                  </a:lnTo>
                  <a:lnTo>
                    <a:pt x="21145" y="16865"/>
                  </a:lnTo>
                  <a:lnTo>
                    <a:pt x="21145" y="31864"/>
                  </a:lnTo>
                  <a:lnTo>
                    <a:pt x="22390" y="33096"/>
                  </a:lnTo>
                  <a:lnTo>
                    <a:pt x="25425" y="33096"/>
                  </a:lnTo>
                  <a:lnTo>
                    <a:pt x="26670" y="31864"/>
                  </a:lnTo>
                  <a:lnTo>
                    <a:pt x="26670" y="16865"/>
                  </a:lnTo>
                  <a:close/>
                </a:path>
                <a:path w="48260" h="53340">
                  <a:moveTo>
                    <a:pt x="47815" y="23520"/>
                  </a:moveTo>
                  <a:lnTo>
                    <a:pt x="45669" y="18135"/>
                  </a:lnTo>
                  <a:lnTo>
                    <a:pt x="42405" y="14287"/>
                  </a:lnTo>
                  <a:lnTo>
                    <a:pt x="42405" y="29425"/>
                  </a:lnTo>
                  <a:lnTo>
                    <a:pt x="40957" y="36626"/>
                  </a:lnTo>
                  <a:lnTo>
                    <a:pt x="36995" y="42506"/>
                  </a:lnTo>
                  <a:lnTo>
                    <a:pt x="31115" y="46469"/>
                  </a:lnTo>
                  <a:lnTo>
                    <a:pt x="23901" y="47929"/>
                  </a:lnTo>
                  <a:lnTo>
                    <a:pt x="16700" y="46469"/>
                  </a:lnTo>
                  <a:lnTo>
                    <a:pt x="10820" y="42506"/>
                  </a:lnTo>
                  <a:lnTo>
                    <a:pt x="6858" y="36626"/>
                  </a:lnTo>
                  <a:lnTo>
                    <a:pt x="5397" y="29425"/>
                  </a:lnTo>
                  <a:lnTo>
                    <a:pt x="6858" y="22212"/>
                  </a:lnTo>
                  <a:lnTo>
                    <a:pt x="10820" y="16332"/>
                  </a:lnTo>
                  <a:lnTo>
                    <a:pt x="16700" y="12369"/>
                  </a:lnTo>
                  <a:lnTo>
                    <a:pt x="23901" y="10922"/>
                  </a:lnTo>
                  <a:lnTo>
                    <a:pt x="31115" y="12369"/>
                  </a:lnTo>
                  <a:lnTo>
                    <a:pt x="36995" y="16332"/>
                  </a:lnTo>
                  <a:lnTo>
                    <a:pt x="40957" y="22212"/>
                  </a:lnTo>
                  <a:lnTo>
                    <a:pt x="42405" y="29425"/>
                  </a:lnTo>
                  <a:lnTo>
                    <a:pt x="42405" y="14287"/>
                  </a:lnTo>
                  <a:lnTo>
                    <a:pt x="42138" y="13970"/>
                  </a:lnTo>
                  <a:lnTo>
                    <a:pt x="43180" y="12649"/>
                  </a:lnTo>
                  <a:lnTo>
                    <a:pt x="42964" y="10922"/>
                  </a:lnTo>
                  <a:lnTo>
                    <a:pt x="39509" y="8229"/>
                  </a:lnTo>
                  <a:lnTo>
                    <a:pt x="37655" y="6794"/>
                  </a:lnTo>
                  <a:lnTo>
                    <a:pt x="35928" y="7010"/>
                  </a:lnTo>
                  <a:lnTo>
                    <a:pt x="34975" y="8229"/>
                  </a:lnTo>
                  <a:lnTo>
                    <a:pt x="32435" y="6896"/>
                  </a:lnTo>
                  <a:lnTo>
                    <a:pt x="29616" y="6019"/>
                  </a:lnTo>
                  <a:lnTo>
                    <a:pt x="26644" y="5676"/>
                  </a:lnTo>
                  <a:lnTo>
                    <a:pt x="26670" y="3670"/>
                  </a:lnTo>
                  <a:lnTo>
                    <a:pt x="28600" y="3670"/>
                  </a:lnTo>
                  <a:lnTo>
                    <a:pt x="29425" y="2857"/>
                  </a:lnTo>
                  <a:lnTo>
                    <a:pt x="29425" y="825"/>
                  </a:lnTo>
                  <a:lnTo>
                    <a:pt x="28600" y="0"/>
                  </a:lnTo>
                  <a:lnTo>
                    <a:pt x="19215" y="0"/>
                  </a:lnTo>
                  <a:lnTo>
                    <a:pt x="18389" y="825"/>
                  </a:lnTo>
                  <a:lnTo>
                    <a:pt x="18389" y="2857"/>
                  </a:lnTo>
                  <a:lnTo>
                    <a:pt x="19215" y="3670"/>
                  </a:lnTo>
                  <a:lnTo>
                    <a:pt x="21145" y="3670"/>
                  </a:lnTo>
                  <a:lnTo>
                    <a:pt x="21170" y="5676"/>
                  </a:lnTo>
                  <a:lnTo>
                    <a:pt x="12839" y="8229"/>
                  </a:lnTo>
                  <a:lnTo>
                    <a:pt x="6121" y="13449"/>
                  </a:lnTo>
                  <a:lnTo>
                    <a:pt x="1638" y="20726"/>
                  </a:lnTo>
                  <a:lnTo>
                    <a:pt x="0" y="29425"/>
                  </a:lnTo>
                  <a:lnTo>
                    <a:pt x="1879" y="38722"/>
                  </a:lnTo>
                  <a:lnTo>
                    <a:pt x="6997" y="46329"/>
                  </a:lnTo>
                  <a:lnTo>
                    <a:pt x="14605" y="51447"/>
                  </a:lnTo>
                  <a:lnTo>
                    <a:pt x="23901" y="53327"/>
                  </a:lnTo>
                  <a:lnTo>
                    <a:pt x="33210" y="51447"/>
                  </a:lnTo>
                  <a:lnTo>
                    <a:pt x="38442" y="47929"/>
                  </a:lnTo>
                  <a:lnTo>
                    <a:pt x="40805" y="46329"/>
                  </a:lnTo>
                  <a:lnTo>
                    <a:pt x="45935" y="38722"/>
                  </a:lnTo>
                  <a:lnTo>
                    <a:pt x="47815" y="29425"/>
                  </a:lnTo>
                  <a:lnTo>
                    <a:pt x="47815" y="23520"/>
                  </a:lnTo>
                  <a:close/>
                </a:path>
              </a:pathLst>
            </a:custGeom>
            <a:solidFill>
              <a:srgbClr val="2589A7"/>
            </a:solidFill>
          </p:spPr>
          <p:txBody>
            <a:bodyPr wrap="square" lIns="0" tIns="0" rIns="0" bIns="0" rtlCol="0"/>
            <a:lstStyle/>
            <a:p>
              <a:endParaRPr sz="849"/>
            </a:p>
          </p:txBody>
        </p:sp>
        <p:pic>
          <p:nvPicPr>
            <p:cNvPr id="65" name="object 65"/>
            <p:cNvPicPr/>
            <p:nvPr/>
          </p:nvPicPr>
          <p:blipFill>
            <a:blip r:embed="rId12" cstate="print"/>
            <a:stretch>
              <a:fillRect/>
            </a:stretch>
          </p:blipFill>
          <p:spPr>
            <a:xfrm>
              <a:off x="6271155" y="265421"/>
              <a:ext cx="101502" cy="101502"/>
            </a:xfrm>
            <a:prstGeom prst="rect">
              <a:avLst/>
            </a:prstGeom>
          </p:spPr>
        </p:pic>
      </p:grpSp>
      <p:sp>
        <p:nvSpPr>
          <p:cNvPr id="66" name="object 66"/>
          <p:cNvSpPr txBox="1"/>
          <p:nvPr/>
        </p:nvSpPr>
        <p:spPr>
          <a:xfrm>
            <a:off x="3816742" y="1622397"/>
            <a:ext cx="34273" cy="45549"/>
          </a:xfrm>
          <a:prstGeom prst="rect">
            <a:avLst/>
          </a:prstGeom>
        </p:spPr>
        <p:txBody>
          <a:bodyPr vert="horz" wrap="square" lIns="0" tIns="8087" rIns="0" bIns="0" rtlCol="0">
            <a:spAutoFit/>
          </a:bodyPr>
          <a:lstStyle/>
          <a:p>
            <a:pPr marL="7701">
              <a:spcBef>
                <a:spcPts val="64"/>
              </a:spcBef>
            </a:pPr>
            <a:r>
              <a:rPr sz="243" b="1" spc="6" dirty="0">
                <a:solidFill>
                  <a:srgbClr val="FFFFFF"/>
                </a:solidFill>
                <a:latin typeface="Trebuchet MS"/>
                <a:cs typeface="Trebuchet MS"/>
              </a:rPr>
              <a:t>2</a:t>
            </a:r>
            <a:endParaRPr sz="243">
              <a:latin typeface="Trebuchet MS"/>
              <a:cs typeface="Trebuchet MS"/>
            </a:endParaRPr>
          </a:p>
        </p:txBody>
      </p:sp>
      <p:grpSp>
        <p:nvGrpSpPr>
          <p:cNvPr id="67" name="object 67"/>
          <p:cNvGrpSpPr/>
          <p:nvPr/>
        </p:nvGrpSpPr>
        <p:grpSpPr>
          <a:xfrm>
            <a:off x="3688390" y="1780475"/>
            <a:ext cx="2285904" cy="3609849"/>
            <a:chOff x="6082002" y="529677"/>
            <a:chExt cx="3769360" cy="5952490"/>
          </a:xfrm>
        </p:grpSpPr>
        <p:sp>
          <p:nvSpPr>
            <p:cNvPr id="68" name="object 68"/>
            <p:cNvSpPr/>
            <p:nvPr/>
          </p:nvSpPr>
          <p:spPr>
            <a:xfrm>
              <a:off x="6082002" y="5403076"/>
              <a:ext cx="3769360" cy="1079500"/>
            </a:xfrm>
            <a:custGeom>
              <a:avLst/>
              <a:gdLst/>
              <a:ahLst/>
              <a:cxnLst/>
              <a:rect l="l" t="t" r="r" b="b"/>
              <a:pathLst>
                <a:path w="3769359" h="1079500">
                  <a:moveTo>
                    <a:pt x="0" y="0"/>
                  </a:moveTo>
                  <a:lnTo>
                    <a:pt x="3769214" y="0"/>
                  </a:lnTo>
                  <a:lnTo>
                    <a:pt x="3769214" y="1078955"/>
                  </a:lnTo>
                  <a:lnTo>
                    <a:pt x="0" y="1078955"/>
                  </a:lnTo>
                  <a:lnTo>
                    <a:pt x="0" y="0"/>
                  </a:lnTo>
                  <a:close/>
                </a:path>
              </a:pathLst>
            </a:custGeom>
            <a:solidFill>
              <a:srgbClr val="2F2F2F"/>
            </a:solidFill>
          </p:spPr>
          <p:txBody>
            <a:bodyPr wrap="square" lIns="0" tIns="0" rIns="0" bIns="0" rtlCol="0"/>
            <a:lstStyle/>
            <a:p>
              <a:endParaRPr sz="849"/>
            </a:p>
          </p:txBody>
        </p:sp>
        <p:sp>
          <p:nvSpPr>
            <p:cNvPr id="69" name="object 69"/>
            <p:cNvSpPr/>
            <p:nvPr/>
          </p:nvSpPr>
          <p:spPr>
            <a:xfrm>
              <a:off x="7042721" y="5934177"/>
              <a:ext cx="59055" cy="55244"/>
            </a:xfrm>
            <a:custGeom>
              <a:avLst/>
              <a:gdLst/>
              <a:ahLst/>
              <a:cxnLst/>
              <a:rect l="l" t="t" r="r" b="b"/>
              <a:pathLst>
                <a:path w="59054" h="55245">
                  <a:moveTo>
                    <a:pt x="58851" y="26085"/>
                  </a:moveTo>
                  <a:lnTo>
                    <a:pt x="58229" y="24587"/>
                  </a:lnTo>
                  <a:lnTo>
                    <a:pt x="33642" y="0"/>
                  </a:lnTo>
                  <a:lnTo>
                    <a:pt x="29908" y="0"/>
                  </a:lnTo>
                  <a:lnTo>
                    <a:pt x="25323" y="4597"/>
                  </a:lnTo>
                  <a:lnTo>
                    <a:pt x="25323" y="8318"/>
                  </a:lnTo>
                  <a:lnTo>
                    <a:pt x="38747" y="21755"/>
                  </a:lnTo>
                  <a:lnTo>
                    <a:pt x="2603" y="21755"/>
                  </a:lnTo>
                  <a:lnTo>
                    <a:pt x="0" y="24396"/>
                  </a:lnTo>
                  <a:lnTo>
                    <a:pt x="0" y="30899"/>
                  </a:lnTo>
                  <a:lnTo>
                    <a:pt x="2603" y="33528"/>
                  </a:lnTo>
                  <a:lnTo>
                    <a:pt x="38760" y="33528"/>
                  </a:lnTo>
                  <a:lnTo>
                    <a:pt x="25323" y="46964"/>
                  </a:lnTo>
                  <a:lnTo>
                    <a:pt x="25323" y="50698"/>
                  </a:lnTo>
                  <a:lnTo>
                    <a:pt x="28765" y="54140"/>
                  </a:lnTo>
                  <a:lnTo>
                    <a:pt x="30276" y="54711"/>
                  </a:lnTo>
                  <a:lnTo>
                    <a:pt x="31775" y="54711"/>
                  </a:lnTo>
                  <a:lnTo>
                    <a:pt x="33286" y="54711"/>
                  </a:lnTo>
                  <a:lnTo>
                    <a:pt x="34785" y="54140"/>
                  </a:lnTo>
                  <a:lnTo>
                    <a:pt x="58229" y="30708"/>
                  </a:lnTo>
                  <a:lnTo>
                    <a:pt x="58851" y="29210"/>
                  </a:lnTo>
                  <a:lnTo>
                    <a:pt x="58851" y="26085"/>
                  </a:lnTo>
                  <a:close/>
                </a:path>
              </a:pathLst>
            </a:custGeom>
            <a:solidFill>
              <a:srgbClr val="B2B2B2"/>
            </a:solidFill>
          </p:spPr>
          <p:txBody>
            <a:bodyPr wrap="square" lIns="0" tIns="0" rIns="0" bIns="0" rtlCol="0"/>
            <a:lstStyle/>
            <a:p>
              <a:endParaRPr sz="849"/>
            </a:p>
          </p:txBody>
        </p:sp>
        <p:sp>
          <p:nvSpPr>
            <p:cNvPr id="70" name="object 70"/>
            <p:cNvSpPr/>
            <p:nvPr/>
          </p:nvSpPr>
          <p:spPr>
            <a:xfrm>
              <a:off x="6318830" y="5660004"/>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71" name="object 71"/>
            <p:cNvSpPr/>
            <p:nvPr/>
          </p:nvSpPr>
          <p:spPr>
            <a:xfrm>
              <a:off x="6292287" y="562884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72" name="object 72"/>
            <p:cNvSpPr/>
            <p:nvPr/>
          </p:nvSpPr>
          <p:spPr>
            <a:xfrm>
              <a:off x="7213092" y="5659840"/>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73" name="object 73"/>
            <p:cNvSpPr/>
            <p:nvPr/>
          </p:nvSpPr>
          <p:spPr>
            <a:xfrm>
              <a:off x="7186547" y="5628682"/>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pic>
          <p:nvPicPr>
            <p:cNvPr id="74" name="object 74"/>
            <p:cNvPicPr/>
            <p:nvPr/>
          </p:nvPicPr>
          <p:blipFill>
            <a:blip r:embed="rId13" cstate="print"/>
            <a:stretch>
              <a:fillRect/>
            </a:stretch>
          </p:blipFill>
          <p:spPr>
            <a:xfrm>
              <a:off x="6372443" y="5733853"/>
              <a:ext cx="501568" cy="330333"/>
            </a:xfrm>
            <a:prstGeom prst="rect">
              <a:avLst/>
            </a:prstGeom>
          </p:spPr>
        </p:pic>
        <p:pic>
          <p:nvPicPr>
            <p:cNvPr id="75" name="object 75"/>
            <p:cNvPicPr/>
            <p:nvPr/>
          </p:nvPicPr>
          <p:blipFill>
            <a:blip r:embed="rId14" cstate="print"/>
            <a:stretch>
              <a:fillRect/>
            </a:stretch>
          </p:blipFill>
          <p:spPr>
            <a:xfrm>
              <a:off x="7263332" y="5729808"/>
              <a:ext cx="508309" cy="334378"/>
            </a:xfrm>
            <a:prstGeom prst="rect">
              <a:avLst/>
            </a:prstGeom>
          </p:spPr>
        </p:pic>
        <p:sp>
          <p:nvSpPr>
            <p:cNvPr id="76" name="object 76"/>
            <p:cNvSpPr/>
            <p:nvPr/>
          </p:nvSpPr>
          <p:spPr>
            <a:xfrm>
              <a:off x="8878988" y="529677"/>
              <a:ext cx="684530" cy="352425"/>
            </a:xfrm>
            <a:custGeom>
              <a:avLst/>
              <a:gdLst/>
              <a:ahLst/>
              <a:cxnLst/>
              <a:rect l="l" t="t" r="r" b="b"/>
              <a:pathLst>
                <a:path w="684529" h="352425">
                  <a:moveTo>
                    <a:pt x="0" y="0"/>
                  </a:moveTo>
                  <a:lnTo>
                    <a:pt x="684093" y="0"/>
                  </a:lnTo>
                  <a:lnTo>
                    <a:pt x="684093" y="351918"/>
                  </a:lnTo>
                  <a:lnTo>
                    <a:pt x="0" y="351918"/>
                  </a:lnTo>
                  <a:lnTo>
                    <a:pt x="0" y="0"/>
                  </a:lnTo>
                  <a:close/>
                </a:path>
              </a:pathLst>
            </a:custGeom>
            <a:solidFill>
              <a:srgbClr val="FDF2DB"/>
            </a:solidFill>
          </p:spPr>
          <p:txBody>
            <a:bodyPr wrap="square" lIns="0" tIns="0" rIns="0" bIns="0" rtlCol="0"/>
            <a:lstStyle/>
            <a:p>
              <a:endParaRPr sz="849"/>
            </a:p>
          </p:txBody>
        </p:sp>
        <p:pic>
          <p:nvPicPr>
            <p:cNvPr id="77" name="object 77"/>
            <p:cNvPicPr/>
            <p:nvPr/>
          </p:nvPicPr>
          <p:blipFill>
            <a:blip r:embed="rId15" cstate="print"/>
            <a:stretch>
              <a:fillRect/>
            </a:stretch>
          </p:blipFill>
          <p:spPr>
            <a:xfrm>
              <a:off x="9186412" y="881863"/>
              <a:ext cx="81878" cy="81878"/>
            </a:xfrm>
            <a:prstGeom prst="rect">
              <a:avLst/>
            </a:prstGeom>
          </p:spPr>
        </p:pic>
      </p:grpSp>
      <p:sp>
        <p:nvSpPr>
          <p:cNvPr id="78" name="object 78"/>
          <p:cNvSpPr txBox="1"/>
          <p:nvPr/>
        </p:nvSpPr>
        <p:spPr>
          <a:xfrm>
            <a:off x="5384604" y="1780476"/>
            <a:ext cx="415129" cy="173791"/>
          </a:xfrm>
          <a:prstGeom prst="rect">
            <a:avLst/>
          </a:prstGeom>
        </p:spPr>
        <p:txBody>
          <a:bodyPr vert="horz" wrap="square" lIns="0" tIns="2311" rIns="0" bIns="0" rtlCol="0">
            <a:spAutoFit/>
          </a:bodyPr>
          <a:lstStyle/>
          <a:p>
            <a:pPr>
              <a:spcBef>
                <a:spcPts val="18"/>
              </a:spcBef>
            </a:pPr>
            <a:endParaRPr sz="243">
              <a:latin typeface="Times New Roman"/>
              <a:cs typeface="Times New Roman"/>
            </a:endParaRPr>
          </a:p>
          <a:p>
            <a:pPr marL="37351"/>
            <a:r>
              <a:rPr sz="182" b="1" spc="9" dirty="0">
                <a:latin typeface="Trebuchet MS"/>
                <a:cs typeface="Trebuchet MS"/>
              </a:rPr>
              <a:t>TIP</a:t>
            </a:r>
            <a:endParaRPr sz="182">
              <a:latin typeface="Trebuchet MS"/>
              <a:cs typeface="Trebuchet MS"/>
            </a:endParaRPr>
          </a:p>
          <a:p>
            <a:pPr marL="37351" marR="48133">
              <a:lnSpc>
                <a:spcPct val="113599"/>
              </a:lnSpc>
              <a:spcBef>
                <a:spcPts val="112"/>
              </a:spcBef>
            </a:pPr>
            <a:r>
              <a:rPr sz="182" spc="9" dirty="0">
                <a:solidFill>
                  <a:srgbClr val="393939"/>
                </a:solidFill>
                <a:latin typeface="Trebuchet MS"/>
                <a:cs typeface="Trebuchet MS"/>
              </a:rPr>
              <a:t>You</a:t>
            </a:r>
            <a:r>
              <a:rPr sz="182" spc="-12" dirty="0">
                <a:solidFill>
                  <a:srgbClr val="393939"/>
                </a:solidFill>
                <a:latin typeface="Trebuchet MS"/>
                <a:cs typeface="Trebuchet MS"/>
              </a:rPr>
              <a:t> </a:t>
            </a:r>
            <a:r>
              <a:rPr sz="182" spc="12" dirty="0">
                <a:solidFill>
                  <a:srgbClr val="393939"/>
                </a:solidFill>
                <a:latin typeface="Trebuchet MS"/>
                <a:cs typeface="Trebuchet MS"/>
              </a:rPr>
              <a:t>can</a:t>
            </a:r>
            <a:r>
              <a:rPr sz="182" spc="-9" dirty="0">
                <a:solidFill>
                  <a:srgbClr val="393939"/>
                </a:solidFill>
                <a:latin typeface="Trebuchet MS"/>
                <a:cs typeface="Trebuchet MS"/>
              </a:rPr>
              <a:t> </a:t>
            </a:r>
            <a:r>
              <a:rPr sz="182" spc="6" dirty="0">
                <a:solidFill>
                  <a:srgbClr val="393939"/>
                </a:solidFill>
                <a:latin typeface="Trebuchet MS"/>
                <a:cs typeface="Trebuchet MS"/>
              </a:rPr>
              <a:t>select</a:t>
            </a:r>
            <a:r>
              <a:rPr sz="182" spc="-9" dirty="0">
                <a:solidFill>
                  <a:srgbClr val="393939"/>
                </a:solidFill>
                <a:latin typeface="Trebuchet MS"/>
                <a:cs typeface="Trebuchet MS"/>
              </a:rPr>
              <a:t> </a:t>
            </a:r>
            <a:r>
              <a:rPr sz="182" spc="12" dirty="0">
                <a:solidFill>
                  <a:srgbClr val="393939"/>
                </a:solidFill>
                <a:latin typeface="Trebuchet MS"/>
                <a:cs typeface="Trebuchet MS"/>
              </a:rPr>
              <a:t>a</a:t>
            </a:r>
            <a:r>
              <a:rPr sz="182" spc="-12" dirty="0">
                <a:solidFill>
                  <a:srgbClr val="393939"/>
                </a:solidFill>
                <a:latin typeface="Trebuchet MS"/>
                <a:cs typeface="Trebuchet MS"/>
              </a:rPr>
              <a:t> </a:t>
            </a:r>
            <a:r>
              <a:rPr sz="182" spc="6" dirty="0">
                <a:solidFill>
                  <a:srgbClr val="393939"/>
                </a:solidFill>
                <a:latin typeface="Trebuchet MS"/>
                <a:cs typeface="Trebuchet MS"/>
              </a:rPr>
              <a:t>sticky</a:t>
            </a:r>
            <a:r>
              <a:rPr sz="182" spc="-9" dirty="0">
                <a:solidFill>
                  <a:srgbClr val="393939"/>
                </a:solidFill>
                <a:latin typeface="Trebuchet MS"/>
                <a:cs typeface="Trebuchet MS"/>
              </a:rPr>
              <a:t> </a:t>
            </a:r>
            <a:r>
              <a:rPr sz="182" spc="9" dirty="0">
                <a:solidFill>
                  <a:srgbClr val="393939"/>
                </a:solidFill>
                <a:latin typeface="Trebuchet MS"/>
                <a:cs typeface="Trebuchet MS"/>
              </a:rPr>
              <a:t>note </a:t>
            </a:r>
            <a:r>
              <a:rPr sz="182" spc="12" dirty="0">
                <a:solidFill>
                  <a:srgbClr val="393939"/>
                </a:solidFill>
                <a:latin typeface="Trebuchet MS"/>
                <a:cs typeface="Trebuchet MS"/>
              </a:rPr>
              <a:t> and </a:t>
            </a:r>
            <a:r>
              <a:rPr sz="182" spc="-3" dirty="0">
                <a:solidFill>
                  <a:srgbClr val="393939"/>
                </a:solidFill>
                <a:latin typeface="Trebuchet MS"/>
                <a:cs typeface="Trebuchet MS"/>
              </a:rPr>
              <a:t>hit </a:t>
            </a:r>
            <a:r>
              <a:rPr sz="182" spc="3" dirty="0">
                <a:solidFill>
                  <a:srgbClr val="393939"/>
                </a:solidFill>
                <a:latin typeface="Trebuchet MS"/>
                <a:cs typeface="Trebuchet MS"/>
              </a:rPr>
              <a:t>the </a:t>
            </a:r>
            <a:r>
              <a:rPr sz="182" spc="6" dirty="0">
                <a:solidFill>
                  <a:srgbClr val="393939"/>
                </a:solidFill>
                <a:latin typeface="Trebuchet MS"/>
                <a:cs typeface="Trebuchet MS"/>
              </a:rPr>
              <a:t>pencil </a:t>
            </a:r>
            <a:r>
              <a:rPr sz="182" spc="3" dirty="0">
                <a:solidFill>
                  <a:srgbClr val="393939"/>
                </a:solidFill>
                <a:latin typeface="Trebuchet MS"/>
                <a:cs typeface="Trebuchet MS"/>
              </a:rPr>
              <a:t>[switch to </a:t>
            </a:r>
            <a:r>
              <a:rPr sz="182" spc="6" dirty="0">
                <a:solidFill>
                  <a:srgbClr val="393939"/>
                </a:solidFill>
                <a:latin typeface="Trebuchet MS"/>
                <a:cs typeface="Trebuchet MS"/>
              </a:rPr>
              <a:t> </a:t>
            </a:r>
            <a:r>
              <a:rPr sz="182" spc="3" dirty="0">
                <a:solidFill>
                  <a:srgbClr val="393939"/>
                </a:solidFill>
                <a:latin typeface="Trebuchet MS"/>
                <a:cs typeface="Trebuchet MS"/>
              </a:rPr>
              <a:t>sketch]</a:t>
            </a:r>
            <a:r>
              <a:rPr sz="182" spc="-12" dirty="0">
                <a:solidFill>
                  <a:srgbClr val="393939"/>
                </a:solidFill>
                <a:latin typeface="Trebuchet MS"/>
                <a:cs typeface="Trebuchet MS"/>
              </a:rPr>
              <a:t> </a:t>
            </a:r>
            <a:r>
              <a:rPr sz="182" spc="9" dirty="0">
                <a:solidFill>
                  <a:srgbClr val="393939"/>
                </a:solidFill>
                <a:latin typeface="Trebuchet MS"/>
                <a:cs typeface="Trebuchet MS"/>
              </a:rPr>
              <a:t>icon</a:t>
            </a:r>
            <a:r>
              <a:rPr sz="182" spc="-9" dirty="0">
                <a:solidFill>
                  <a:srgbClr val="393939"/>
                </a:solidFill>
                <a:latin typeface="Trebuchet MS"/>
                <a:cs typeface="Trebuchet MS"/>
              </a:rPr>
              <a:t> </a:t>
            </a:r>
            <a:r>
              <a:rPr sz="182" spc="3" dirty="0">
                <a:solidFill>
                  <a:srgbClr val="393939"/>
                </a:solidFill>
                <a:latin typeface="Trebuchet MS"/>
                <a:cs typeface="Trebuchet MS"/>
              </a:rPr>
              <a:t>to</a:t>
            </a:r>
            <a:r>
              <a:rPr sz="182" spc="-9" dirty="0">
                <a:solidFill>
                  <a:srgbClr val="393939"/>
                </a:solidFill>
                <a:latin typeface="Trebuchet MS"/>
                <a:cs typeface="Trebuchet MS"/>
              </a:rPr>
              <a:t> </a:t>
            </a:r>
            <a:r>
              <a:rPr sz="182" dirty="0">
                <a:solidFill>
                  <a:srgbClr val="393939"/>
                </a:solidFill>
                <a:latin typeface="Trebuchet MS"/>
                <a:cs typeface="Trebuchet MS"/>
              </a:rPr>
              <a:t>start</a:t>
            </a:r>
            <a:r>
              <a:rPr sz="182" spc="-9" dirty="0">
                <a:solidFill>
                  <a:srgbClr val="393939"/>
                </a:solidFill>
                <a:latin typeface="Trebuchet MS"/>
                <a:cs typeface="Trebuchet MS"/>
              </a:rPr>
              <a:t> </a:t>
            </a:r>
            <a:r>
              <a:rPr sz="182" spc="6" dirty="0">
                <a:solidFill>
                  <a:srgbClr val="393939"/>
                </a:solidFill>
                <a:latin typeface="Trebuchet MS"/>
                <a:cs typeface="Trebuchet MS"/>
              </a:rPr>
              <a:t>drawing!</a:t>
            </a:r>
            <a:endParaRPr sz="182">
              <a:latin typeface="Trebuchet MS"/>
              <a:cs typeface="Trebuchet MS"/>
            </a:endParaRPr>
          </a:p>
        </p:txBody>
      </p:sp>
      <p:sp>
        <p:nvSpPr>
          <p:cNvPr id="79" name="object 79"/>
          <p:cNvSpPr/>
          <p:nvPr/>
        </p:nvSpPr>
        <p:spPr>
          <a:xfrm>
            <a:off x="5733188" y="1810350"/>
            <a:ext cx="35043" cy="37739"/>
          </a:xfrm>
          <a:custGeom>
            <a:avLst/>
            <a:gdLst/>
            <a:ahLst/>
            <a:cxnLst/>
            <a:rect l="l" t="t" r="r" b="b"/>
            <a:pathLst>
              <a:path w="57784" h="62229">
                <a:moveTo>
                  <a:pt x="29385" y="7193"/>
                </a:moveTo>
                <a:lnTo>
                  <a:pt x="27869" y="7193"/>
                </a:lnTo>
                <a:lnTo>
                  <a:pt x="27182" y="6496"/>
                </a:lnTo>
                <a:lnTo>
                  <a:pt x="27302" y="620"/>
                </a:lnTo>
                <a:lnTo>
                  <a:pt x="27951" y="0"/>
                </a:lnTo>
                <a:lnTo>
                  <a:pt x="29304" y="0"/>
                </a:lnTo>
                <a:lnTo>
                  <a:pt x="30062" y="620"/>
                </a:lnTo>
                <a:lnTo>
                  <a:pt x="30073" y="6496"/>
                </a:lnTo>
                <a:lnTo>
                  <a:pt x="29385" y="7193"/>
                </a:lnTo>
                <a:close/>
              </a:path>
              <a:path w="57784" h="62229">
                <a:moveTo>
                  <a:pt x="12634" y="14470"/>
                </a:moveTo>
                <a:lnTo>
                  <a:pt x="11650" y="14466"/>
                </a:lnTo>
                <a:lnTo>
                  <a:pt x="7856" y="10674"/>
                </a:lnTo>
                <a:lnTo>
                  <a:pt x="7730" y="9994"/>
                </a:lnTo>
                <a:lnTo>
                  <a:pt x="8063" y="9029"/>
                </a:lnTo>
                <a:lnTo>
                  <a:pt x="8559" y="8638"/>
                </a:lnTo>
                <a:lnTo>
                  <a:pt x="9528" y="8544"/>
                </a:lnTo>
                <a:lnTo>
                  <a:pt x="9969" y="8705"/>
                </a:lnTo>
                <a:lnTo>
                  <a:pt x="13137" y="11880"/>
                </a:lnTo>
                <a:lnTo>
                  <a:pt x="13688" y="12405"/>
                </a:lnTo>
                <a:lnTo>
                  <a:pt x="13704" y="13388"/>
                </a:lnTo>
                <a:lnTo>
                  <a:pt x="12634" y="14470"/>
                </a:lnTo>
                <a:close/>
              </a:path>
              <a:path w="57784" h="62229">
                <a:moveTo>
                  <a:pt x="44621" y="14470"/>
                </a:moveTo>
                <a:lnTo>
                  <a:pt x="43551" y="13388"/>
                </a:lnTo>
                <a:lnTo>
                  <a:pt x="43566" y="12405"/>
                </a:lnTo>
                <a:lnTo>
                  <a:pt x="44117" y="11880"/>
                </a:lnTo>
                <a:lnTo>
                  <a:pt x="47206" y="8783"/>
                </a:lnTo>
                <a:lnTo>
                  <a:pt x="47503" y="8630"/>
                </a:lnTo>
                <a:lnTo>
                  <a:pt x="47995" y="8563"/>
                </a:lnTo>
                <a:lnTo>
                  <a:pt x="48574" y="8549"/>
                </a:lnTo>
                <a:lnTo>
                  <a:pt x="49143" y="8922"/>
                </a:lnTo>
                <a:lnTo>
                  <a:pt x="49578" y="9994"/>
                </a:lnTo>
                <a:lnTo>
                  <a:pt x="49429" y="10658"/>
                </a:lnTo>
                <a:lnTo>
                  <a:pt x="49004" y="11051"/>
                </a:lnTo>
                <a:lnTo>
                  <a:pt x="45605" y="14466"/>
                </a:lnTo>
                <a:lnTo>
                  <a:pt x="44621" y="14470"/>
                </a:lnTo>
                <a:close/>
              </a:path>
              <a:path w="57784" h="62229">
                <a:moveTo>
                  <a:pt x="35890" y="48778"/>
                </a:moveTo>
                <a:lnTo>
                  <a:pt x="21364" y="48778"/>
                </a:lnTo>
                <a:lnTo>
                  <a:pt x="20456" y="41638"/>
                </a:lnTo>
                <a:lnTo>
                  <a:pt x="12846" y="39971"/>
                </a:lnTo>
                <a:lnTo>
                  <a:pt x="12846" y="19449"/>
                </a:lnTo>
                <a:lnTo>
                  <a:pt x="20608" y="12912"/>
                </a:lnTo>
                <a:lnTo>
                  <a:pt x="36646" y="12912"/>
                </a:lnTo>
                <a:lnTo>
                  <a:pt x="44409" y="19449"/>
                </a:lnTo>
                <a:lnTo>
                  <a:pt x="44409" y="39971"/>
                </a:lnTo>
                <a:lnTo>
                  <a:pt x="36799" y="41638"/>
                </a:lnTo>
                <a:lnTo>
                  <a:pt x="35890" y="48778"/>
                </a:lnTo>
                <a:close/>
              </a:path>
              <a:path w="57784" h="62229">
                <a:moveTo>
                  <a:pt x="56644" y="30856"/>
                </a:moveTo>
                <a:lnTo>
                  <a:pt x="50110" y="30845"/>
                </a:lnTo>
                <a:lnTo>
                  <a:pt x="49503" y="30168"/>
                </a:lnTo>
                <a:lnTo>
                  <a:pt x="49496" y="28652"/>
                </a:lnTo>
                <a:lnTo>
                  <a:pt x="50038" y="27976"/>
                </a:lnTo>
                <a:lnTo>
                  <a:pt x="56655" y="27976"/>
                </a:lnTo>
                <a:lnTo>
                  <a:pt x="57321" y="28652"/>
                </a:lnTo>
                <a:lnTo>
                  <a:pt x="57321" y="30168"/>
                </a:lnTo>
                <a:lnTo>
                  <a:pt x="56644" y="30856"/>
                </a:lnTo>
                <a:close/>
              </a:path>
              <a:path w="57784" h="62229">
                <a:moveTo>
                  <a:pt x="8844" y="50068"/>
                </a:moveTo>
                <a:lnTo>
                  <a:pt x="7774" y="48986"/>
                </a:lnTo>
                <a:lnTo>
                  <a:pt x="7789" y="48002"/>
                </a:lnTo>
                <a:lnTo>
                  <a:pt x="8340" y="47478"/>
                </a:lnTo>
                <a:lnTo>
                  <a:pt x="12316" y="43522"/>
                </a:lnTo>
                <a:lnTo>
                  <a:pt x="12655" y="43368"/>
                </a:lnTo>
                <a:lnTo>
                  <a:pt x="13598" y="43340"/>
                </a:lnTo>
                <a:lnTo>
                  <a:pt x="14162" y="43706"/>
                </a:lnTo>
                <a:lnTo>
                  <a:pt x="14604" y="44763"/>
                </a:lnTo>
                <a:lnTo>
                  <a:pt x="14468" y="45421"/>
                </a:lnTo>
                <a:lnTo>
                  <a:pt x="9827" y="50064"/>
                </a:lnTo>
                <a:lnTo>
                  <a:pt x="8844" y="50068"/>
                </a:lnTo>
                <a:close/>
              </a:path>
              <a:path w="57784" h="62229">
                <a:moveTo>
                  <a:pt x="48411" y="50068"/>
                </a:moveTo>
                <a:lnTo>
                  <a:pt x="47427" y="50064"/>
                </a:lnTo>
                <a:lnTo>
                  <a:pt x="42803" y="45443"/>
                </a:lnTo>
                <a:lnTo>
                  <a:pt x="42677" y="44763"/>
                </a:lnTo>
                <a:lnTo>
                  <a:pt x="43011" y="43797"/>
                </a:lnTo>
                <a:lnTo>
                  <a:pt x="43507" y="43406"/>
                </a:lnTo>
                <a:lnTo>
                  <a:pt x="44050" y="43354"/>
                </a:lnTo>
                <a:lnTo>
                  <a:pt x="44570" y="43356"/>
                </a:lnTo>
                <a:lnTo>
                  <a:pt x="44961" y="43533"/>
                </a:lnTo>
                <a:lnTo>
                  <a:pt x="48914" y="47478"/>
                </a:lnTo>
                <a:lnTo>
                  <a:pt x="49466" y="48002"/>
                </a:lnTo>
                <a:lnTo>
                  <a:pt x="49481" y="48986"/>
                </a:lnTo>
                <a:lnTo>
                  <a:pt x="48411" y="50068"/>
                </a:lnTo>
                <a:close/>
              </a:path>
              <a:path w="57784" h="62229">
                <a:moveTo>
                  <a:pt x="6430" y="30856"/>
                </a:moveTo>
                <a:lnTo>
                  <a:pt x="616" y="30845"/>
                </a:lnTo>
                <a:lnTo>
                  <a:pt x="7" y="30168"/>
                </a:lnTo>
                <a:lnTo>
                  <a:pt x="0" y="28652"/>
                </a:lnTo>
                <a:lnTo>
                  <a:pt x="543" y="27976"/>
                </a:lnTo>
                <a:lnTo>
                  <a:pt x="6441" y="27976"/>
                </a:lnTo>
                <a:lnTo>
                  <a:pt x="7128" y="28652"/>
                </a:lnTo>
                <a:lnTo>
                  <a:pt x="7128" y="30168"/>
                </a:lnTo>
                <a:lnTo>
                  <a:pt x="6430" y="30856"/>
                </a:lnTo>
                <a:close/>
              </a:path>
              <a:path w="57784" h="62229">
                <a:moveTo>
                  <a:pt x="34445" y="61690"/>
                </a:moveTo>
                <a:lnTo>
                  <a:pt x="22809" y="61690"/>
                </a:lnTo>
                <a:lnTo>
                  <a:pt x="21454" y="60470"/>
                </a:lnTo>
                <a:lnTo>
                  <a:pt x="21454" y="51648"/>
                </a:lnTo>
                <a:lnTo>
                  <a:pt x="35801" y="51648"/>
                </a:lnTo>
                <a:lnTo>
                  <a:pt x="35801" y="60470"/>
                </a:lnTo>
                <a:lnTo>
                  <a:pt x="34445" y="61690"/>
                </a:lnTo>
                <a:close/>
              </a:path>
            </a:pathLst>
          </a:custGeom>
          <a:solidFill>
            <a:srgbClr val="FF7139"/>
          </a:solidFill>
        </p:spPr>
        <p:txBody>
          <a:bodyPr wrap="square" lIns="0" tIns="0" rIns="0" bIns="0" rtlCol="0"/>
          <a:lstStyle/>
          <a:p>
            <a:endParaRPr sz="849"/>
          </a:p>
        </p:txBody>
      </p:sp>
      <p:sp>
        <p:nvSpPr>
          <p:cNvPr id="80" name="object 80"/>
          <p:cNvSpPr txBox="1"/>
          <p:nvPr/>
        </p:nvSpPr>
        <p:spPr>
          <a:xfrm>
            <a:off x="4333056" y="2249451"/>
            <a:ext cx="133627"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2" dirty="0">
                <a:latin typeface="Trebuchet MS"/>
                <a:cs typeface="Trebuchet MS"/>
              </a:rPr>
              <a:t>2</a:t>
            </a:r>
            <a:endParaRPr sz="212">
              <a:latin typeface="Trebuchet MS"/>
              <a:cs typeface="Trebuchet MS"/>
            </a:endParaRPr>
          </a:p>
        </p:txBody>
      </p:sp>
      <p:sp>
        <p:nvSpPr>
          <p:cNvPr id="81" name="object 81"/>
          <p:cNvSpPr txBox="1"/>
          <p:nvPr/>
        </p:nvSpPr>
        <p:spPr>
          <a:xfrm>
            <a:off x="4319407" y="2311710"/>
            <a:ext cx="110521" cy="101450"/>
          </a:xfrm>
          <a:prstGeom prst="rect">
            <a:avLst/>
          </a:prstGeom>
          <a:solidFill>
            <a:srgbClr val="FCF280"/>
          </a:solidFill>
        </p:spPr>
        <p:txBody>
          <a:bodyPr vert="horz" wrap="square" lIns="0" tIns="1155" rIns="0" bIns="0" rtlCol="0">
            <a:spAutoFit/>
          </a:bodyPr>
          <a:lstStyle/>
          <a:p>
            <a:pPr>
              <a:spcBef>
                <a:spcPts val="9"/>
              </a:spcBef>
            </a:pPr>
            <a:endParaRPr sz="100">
              <a:latin typeface="Times New Roman"/>
              <a:cs typeface="Times New Roman"/>
            </a:endParaRPr>
          </a:p>
          <a:p>
            <a:pPr marL="7316" marR="2695" algn="ctr">
              <a:lnSpc>
                <a:spcPct val="111700"/>
              </a:lnSpc>
            </a:pPr>
            <a:r>
              <a:rPr sz="100" dirty="0">
                <a:latin typeface="Trebuchet MS"/>
                <a:cs typeface="Trebuchet MS"/>
              </a:rPr>
              <a:t>L</a:t>
            </a:r>
            <a:r>
              <a:rPr sz="100" spc="6" dirty="0">
                <a:latin typeface="Trebuchet MS"/>
                <a:cs typeface="Trebuchet MS"/>
              </a:rPr>
              <a:t>oan</a:t>
            </a:r>
            <a:r>
              <a:rPr sz="100" spc="-3" dirty="0">
                <a:latin typeface="Trebuchet MS"/>
                <a:cs typeface="Trebuchet MS"/>
              </a:rPr>
              <a:t> </a:t>
            </a:r>
            <a:r>
              <a:rPr sz="100" spc="3" dirty="0">
                <a:latin typeface="Trebuchet MS"/>
                <a:cs typeface="Trebuchet MS"/>
              </a:rPr>
              <a:t>procedures  </a:t>
            </a:r>
            <a:r>
              <a:rPr sz="100" spc="6" dirty="0">
                <a:latin typeface="Trebuchet MS"/>
                <a:cs typeface="Trebuchet MS"/>
              </a:rPr>
              <a:t>has been </a:t>
            </a:r>
            <a:r>
              <a:rPr sz="100" spc="9" dirty="0">
                <a:latin typeface="Trebuchet MS"/>
                <a:cs typeface="Trebuchet MS"/>
              </a:rPr>
              <a:t> </a:t>
            </a:r>
            <a:r>
              <a:rPr sz="100" dirty="0">
                <a:latin typeface="Trebuchet MS"/>
                <a:cs typeface="Trebuchet MS"/>
              </a:rPr>
              <a:t>collected </a:t>
            </a:r>
            <a:r>
              <a:rPr sz="100" spc="3" dirty="0">
                <a:latin typeface="Trebuchet MS"/>
                <a:cs typeface="Trebuchet MS"/>
              </a:rPr>
              <a:t>by </a:t>
            </a:r>
            <a:r>
              <a:rPr sz="100" spc="6" dirty="0">
                <a:latin typeface="Trebuchet MS"/>
                <a:cs typeface="Trebuchet MS"/>
              </a:rPr>
              <a:t> </a:t>
            </a:r>
            <a:r>
              <a:rPr sz="100" spc="3" dirty="0">
                <a:latin typeface="Trebuchet MS"/>
                <a:cs typeface="Trebuchet MS"/>
              </a:rPr>
              <a:t>various</a:t>
            </a:r>
            <a:r>
              <a:rPr sz="100" spc="-3" dirty="0">
                <a:latin typeface="Trebuchet MS"/>
                <a:cs typeface="Trebuchet MS"/>
              </a:rPr>
              <a:t> </a:t>
            </a:r>
            <a:r>
              <a:rPr sz="100" dirty="0">
                <a:latin typeface="Trebuchet MS"/>
                <a:cs typeface="Trebuchet MS"/>
              </a:rPr>
              <a:t>financial  institutuions</a:t>
            </a:r>
            <a:endParaRPr sz="100">
              <a:latin typeface="Trebuchet MS"/>
              <a:cs typeface="Trebuchet MS"/>
            </a:endParaRPr>
          </a:p>
        </p:txBody>
      </p:sp>
      <p:sp>
        <p:nvSpPr>
          <p:cNvPr id="82" name="object 82"/>
          <p:cNvSpPr/>
          <p:nvPr/>
        </p:nvSpPr>
        <p:spPr>
          <a:xfrm>
            <a:off x="4472954" y="231171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83" name="object 83"/>
          <p:cNvSpPr txBox="1"/>
          <p:nvPr/>
        </p:nvSpPr>
        <p:spPr>
          <a:xfrm>
            <a:off x="4484009" y="2311198"/>
            <a:ext cx="88186" cy="109532"/>
          </a:xfrm>
          <a:prstGeom prst="rect">
            <a:avLst/>
          </a:prstGeom>
        </p:spPr>
        <p:txBody>
          <a:bodyPr vert="horz" wrap="square" lIns="0" tIns="7317" rIns="0" bIns="0" rtlCol="0">
            <a:spAutoFit/>
          </a:bodyPr>
          <a:lstStyle/>
          <a:p>
            <a:pPr marL="7701" marR="3081" algn="ctr">
              <a:lnSpc>
                <a:spcPct val="111700"/>
              </a:lnSpc>
              <a:spcBef>
                <a:spcPts val="58"/>
              </a:spcBef>
            </a:pPr>
            <a:r>
              <a:rPr sz="100" spc="3" dirty="0">
                <a:latin typeface="Trebuchet MS"/>
                <a:cs typeface="Trebuchet MS"/>
              </a:rPr>
              <a:t>Property </a:t>
            </a:r>
            <a:r>
              <a:rPr sz="100" spc="6" dirty="0">
                <a:latin typeface="Trebuchet MS"/>
                <a:cs typeface="Trebuchet MS"/>
              </a:rPr>
              <a:t> </a:t>
            </a:r>
            <a:r>
              <a:rPr sz="100" spc="3" dirty="0">
                <a:latin typeface="Trebuchet MS"/>
                <a:cs typeface="Trebuchet MS"/>
              </a:rPr>
              <a:t>documents </a:t>
            </a:r>
            <a:r>
              <a:rPr sz="100" spc="6" dirty="0">
                <a:latin typeface="Trebuchet MS"/>
                <a:cs typeface="Trebuchet MS"/>
              </a:rPr>
              <a:t> </a:t>
            </a:r>
            <a:r>
              <a:rPr sz="100" spc="3" dirty="0">
                <a:latin typeface="Trebuchet MS"/>
                <a:cs typeface="Trebuchet MS"/>
              </a:rPr>
              <a:t>should</a:t>
            </a:r>
            <a:r>
              <a:rPr sz="100" spc="-3" dirty="0">
                <a:latin typeface="Trebuchet MS"/>
                <a:cs typeface="Trebuchet MS"/>
              </a:rPr>
              <a:t> </a:t>
            </a:r>
            <a:r>
              <a:rPr sz="100" spc="6" dirty="0">
                <a:latin typeface="Trebuchet MS"/>
                <a:cs typeface="Trebuchet MS"/>
              </a:rPr>
              <a:t>be</a:t>
            </a:r>
            <a:r>
              <a:rPr sz="100" spc="-3" dirty="0">
                <a:latin typeface="Trebuchet MS"/>
                <a:cs typeface="Trebuchet MS"/>
              </a:rPr>
              <a:t> </a:t>
            </a:r>
            <a:r>
              <a:rPr sz="100" spc="3" dirty="0">
                <a:latin typeface="Trebuchet MS"/>
                <a:cs typeface="Trebuchet MS"/>
              </a:rPr>
              <a:t>a  maximum </a:t>
            </a:r>
            <a:r>
              <a:rPr sz="100" spc="6" dirty="0">
                <a:latin typeface="Trebuchet MS"/>
                <a:cs typeface="Trebuchet MS"/>
              </a:rPr>
              <a:t> </a:t>
            </a:r>
            <a:r>
              <a:rPr sz="100" spc="3" dirty="0">
                <a:latin typeface="Trebuchet MS"/>
                <a:cs typeface="Trebuchet MS"/>
              </a:rPr>
              <a:t>considerable  </a:t>
            </a:r>
            <a:r>
              <a:rPr sz="100" dirty="0">
                <a:latin typeface="Trebuchet MS"/>
                <a:cs typeface="Trebuchet MS"/>
              </a:rPr>
              <a:t>factore</a:t>
            </a:r>
            <a:endParaRPr sz="100">
              <a:latin typeface="Trebuchet MS"/>
              <a:cs typeface="Trebuchet MS"/>
            </a:endParaRPr>
          </a:p>
        </p:txBody>
      </p:sp>
      <p:sp>
        <p:nvSpPr>
          <p:cNvPr id="84" name="object 84"/>
          <p:cNvSpPr/>
          <p:nvPr/>
        </p:nvSpPr>
        <p:spPr>
          <a:xfrm>
            <a:off x="4602146" y="231171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85" name="object 85"/>
          <p:cNvSpPr txBox="1"/>
          <p:nvPr/>
        </p:nvSpPr>
        <p:spPr>
          <a:xfrm>
            <a:off x="3805159" y="2251021"/>
            <a:ext cx="127850"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30" dirty="0">
                <a:latin typeface="Trebuchet MS"/>
                <a:cs typeface="Trebuchet MS"/>
              </a:rPr>
              <a:t>1</a:t>
            </a:r>
            <a:endParaRPr sz="212">
              <a:latin typeface="Trebuchet MS"/>
              <a:cs typeface="Trebuchet MS"/>
            </a:endParaRPr>
          </a:p>
        </p:txBody>
      </p:sp>
      <p:sp>
        <p:nvSpPr>
          <p:cNvPr id="86" name="object 86"/>
          <p:cNvSpPr/>
          <p:nvPr/>
        </p:nvSpPr>
        <p:spPr>
          <a:xfrm>
            <a:off x="3812861" y="231328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87" name="object 87"/>
          <p:cNvSpPr txBox="1"/>
          <p:nvPr/>
        </p:nvSpPr>
        <p:spPr>
          <a:xfrm>
            <a:off x="3826241" y="2359098"/>
            <a:ext cx="83565" cy="45476"/>
          </a:xfrm>
          <a:prstGeom prst="rect">
            <a:avLst/>
          </a:prstGeom>
        </p:spPr>
        <p:txBody>
          <a:bodyPr vert="horz" wrap="square" lIns="0" tIns="7317" rIns="0" bIns="0" rtlCol="0">
            <a:spAutoFit/>
          </a:bodyPr>
          <a:lstStyle/>
          <a:p>
            <a:pPr marL="16943" marR="3081" indent="-9627">
              <a:lnSpc>
                <a:spcPct val="105700"/>
              </a:lnSpc>
              <a:spcBef>
                <a:spcPts val="58"/>
              </a:spcBef>
            </a:pPr>
            <a:r>
              <a:rPr sz="121" dirty="0">
                <a:latin typeface="Trebuchet MS"/>
                <a:cs typeface="Trebuchet MS"/>
              </a:rPr>
              <a:t>maximum  </a:t>
            </a:r>
            <a:r>
              <a:rPr sz="121" spc="-3" dirty="0">
                <a:latin typeface="Trebuchet MS"/>
                <a:cs typeface="Trebuchet MS"/>
              </a:rPr>
              <a:t>priority</a:t>
            </a:r>
            <a:endParaRPr sz="121">
              <a:latin typeface="Trebuchet MS"/>
              <a:cs typeface="Trebuchet MS"/>
            </a:endParaRPr>
          </a:p>
        </p:txBody>
      </p:sp>
      <p:sp>
        <p:nvSpPr>
          <p:cNvPr id="88" name="object 88"/>
          <p:cNvSpPr/>
          <p:nvPr/>
        </p:nvSpPr>
        <p:spPr>
          <a:xfrm>
            <a:off x="3942124" y="231328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89" name="object 89"/>
          <p:cNvSpPr txBox="1"/>
          <p:nvPr/>
        </p:nvSpPr>
        <p:spPr>
          <a:xfrm>
            <a:off x="3816315" y="2320037"/>
            <a:ext cx="251850" cy="27278"/>
          </a:xfrm>
          <a:prstGeom prst="rect">
            <a:avLst/>
          </a:prstGeom>
        </p:spPr>
        <p:txBody>
          <a:bodyPr vert="horz" wrap="square" lIns="0" tIns="8472" rIns="0" bIns="0" rtlCol="0">
            <a:spAutoFit/>
          </a:bodyPr>
          <a:lstStyle/>
          <a:p>
            <a:pPr marL="23104">
              <a:spcBef>
                <a:spcPts val="67"/>
              </a:spcBef>
            </a:pPr>
            <a:r>
              <a:rPr sz="121" dirty="0">
                <a:latin typeface="Trebuchet MS"/>
                <a:cs typeface="Trebuchet MS"/>
              </a:rPr>
              <a:t>Security          </a:t>
            </a:r>
            <a:r>
              <a:rPr sz="121" spc="12" dirty="0">
                <a:latin typeface="Trebuchet MS"/>
                <a:cs typeface="Trebuchet MS"/>
              </a:rPr>
              <a:t> </a:t>
            </a:r>
            <a:r>
              <a:rPr sz="182" spc="-4" baseline="27777" dirty="0">
                <a:latin typeface="Trebuchet MS"/>
                <a:cs typeface="Trebuchet MS"/>
              </a:rPr>
              <a:t>Data</a:t>
            </a:r>
            <a:r>
              <a:rPr sz="182" spc="-9" baseline="27777" dirty="0">
                <a:latin typeface="Trebuchet MS"/>
                <a:cs typeface="Trebuchet MS"/>
              </a:rPr>
              <a:t> </a:t>
            </a:r>
            <a:r>
              <a:rPr sz="182" baseline="27777" dirty="0">
                <a:latin typeface="Trebuchet MS"/>
                <a:cs typeface="Trebuchet MS"/>
              </a:rPr>
              <a:t>has</a:t>
            </a:r>
            <a:r>
              <a:rPr sz="182" spc="-9" baseline="27777" dirty="0">
                <a:latin typeface="Trebuchet MS"/>
                <a:cs typeface="Trebuchet MS"/>
              </a:rPr>
              <a:t> </a:t>
            </a:r>
            <a:r>
              <a:rPr sz="182" baseline="27777" dirty="0">
                <a:latin typeface="Trebuchet MS"/>
                <a:cs typeface="Trebuchet MS"/>
              </a:rPr>
              <a:t>been</a:t>
            </a:r>
            <a:endParaRPr sz="182" baseline="27777">
              <a:latin typeface="Trebuchet MS"/>
              <a:cs typeface="Trebuchet MS"/>
            </a:endParaRPr>
          </a:p>
        </p:txBody>
      </p:sp>
      <p:sp>
        <p:nvSpPr>
          <p:cNvPr id="90" name="object 90"/>
          <p:cNvSpPr txBox="1"/>
          <p:nvPr/>
        </p:nvSpPr>
        <p:spPr>
          <a:xfrm>
            <a:off x="3796291" y="2330740"/>
            <a:ext cx="271104" cy="27278"/>
          </a:xfrm>
          <a:prstGeom prst="rect">
            <a:avLst/>
          </a:prstGeom>
        </p:spPr>
        <p:txBody>
          <a:bodyPr vert="horz" wrap="square" lIns="0" tIns="8472" rIns="0" bIns="0" rtlCol="0">
            <a:spAutoFit/>
          </a:bodyPr>
          <a:lstStyle/>
          <a:p>
            <a:pPr marL="23104">
              <a:spcBef>
                <a:spcPts val="67"/>
              </a:spcBef>
            </a:pPr>
            <a:r>
              <a:rPr sz="182" baseline="-27777" dirty="0">
                <a:latin typeface="Trebuchet MS"/>
                <a:cs typeface="Trebuchet MS"/>
              </a:rPr>
              <a:t>shoult</a:t>
            </a:r>
            <a:r>
              <a:rPr sz="182" spc="-9" baseline="-27777" dirty="0">
                <a:latin typeface="Trebuchet MS"/>
                <a:cs typeface="Trebuchet MS"/>
              </a:rPr>
              <a:t> </a:t>
            </a:r>
            <a:r>
              <a:rPr sz="182" baseline="-27777" dirty="0">
                <a:latin typeface="Trebuchet MS"/>
                <a:cs typeface="Trebuchet MS"/>
              </a:rPr>
              <a:t>get</a:t>
            </a:r>
            <a:r>
              <a:rPr sz="182" spc="-9" baseline="-27777" dirty="0">
                <a:latin typeface="Trebuchet MS"/>
                <a:cs typeface="Trebuchet MS"/>
              </a:rPr>
              <a:t> </a:t>
            </a:r>
            <a:r>
              <a:rPr sz="182" spc="-4" baseline="-27777" dirty="0">
                <a:latin typeface="Trebuchet MS"/>
                <a:cs typeface="Trebuchet MS"/>
              </a:rPr>
              <a:t>the</a:t>
            </a:r>
            <a:r>
              <a:rPr sz="182" baseline="-27777" dirty="0">
                <a:latin typeface="Trebuchet MS"/>
                <a:cs typeface="Trebuchet MS"/>
              </a:rPr>
              <a:t>      </a:t>
            </a:r>
            <a:r>
              <a:rPr sz="182" spc="13" baseline="-27777" dirty="0">
                <a:latin typeface="Trebuchet MS"/>
                <a:cs typeface="Trebuchet MS"/>
              </a:rPr>
              <a:t> </a:t>
            </a:r>
            <a:r>
              <a:rPr sz="121" spc="-6" dirty="0">
                <a:latin typeface="Trebuchet MS"/>
                <a:cs typeface="Trebuchet MS"/>
              </a:rPr>
              <a:t>collected from</a:t>
            </a:r>
            <a:endParaRPr sz="121">
              <a:latin typeface="Trebuchet MS"/>
              <a:cs typeface="Trebuchet MS"/>
            </a:endParaRPr>
          </a:p>
        </p:txBody>
      </p:sp>
      <p:sp>
        <p:nvSpPr>
          <p:cNvPr id="91" name="object 91"/>
          <p:cNvSpPr txBox="1"/>
          <p:nvPr/>
        </p:nvSpPr>
        <p:spPr>
          <a:xfrm>
            <a:off x="3947475" y="2350030"/>
            <a:ext cx="99739" cy="63173"/>
          </a:xfrm>
          <a:prstGeom prst="rect">
            <a:avLst/>
          </a:prstGeom>
        </p:spPr>
        <p:txBody>
          <a:bodyPr vert="horz" wrap="square" lIns="0" tIns="7317" rIns="0" bIns="0" rtlCol="0">
            <a:spAutoFit/>
          </a:bodyPr>
          <a:lstStyle/>
          <a:p>
            <a:pPr marL="7701" marR="3081" indent="8471">
              <a:spcBef>
                <a:spcPts val="58"/>
              </a:spcBef>
            </a:pPr>
            <a:r>
              <a:rPr sz="121" spc="-3" dirty="0">
                <a:latin typeface="Trebuchet MS"/>
                <a:cs typeface="Trebuchet MS"/>
              </a:rPr>
              <a:t>both</a:t>
            </a:r>
            <a:r>
              <a:rPr sz="121" spc="-6" dirty="0">
                <a:latin typeface="Trebuchet MS"/>
                <a:cs typeface="Trebuchet MS"/>
              </a:rPr>
              <a:t> </a:t>
            </a:r>
            <a:r>
              <a:rPr sz="121" spc="-3" dirty="0">
                <a:latin typeface="Trebuchet MS"/>
                <a:cs typeface="Trebuchet MS"/>
              </a:rPr>
              <a:t>bank  </a:t>
            </a:r>
            <a:r>
              <a:rPr sz="121" spc="-6" dirty="0">
                <a:latin typeface="Trebuchet MS"/>
                <a:cs typeface="Trebuchet MS"/>
              </a:rPr>
              <a:t>officials </a:t>
            </a:r>
            <a:r>
              <a:rPr sz="121" spc="-3" dirty="0">
                <a:latin typeface="Trebuchet MS"/>
                <a:cs typeface="Trebuchet MS"/>
              </a:rPr>
              <a:t>and  beneficiaries</a:t>
            </a:r>
            <a:endParaRPr sz="121">
              <a:latin typeface="Trebuchet MS"/>
              <a:cs typeface="Trebuchet MS"/>
            </a:endParaRPr>
          </a:p>
        </p:txBody>
      </p:sp>
      <p:sp>
        <p:nvSpPr>
          <p:cNvPr id="92" name="object 92"/>
          <p:cNvSpPr/>
          <p:nvPr/>
        </p:nvSpPr>
        <p:spPr>
          <a:xfrm>
            <a:off x="4071316" y="231328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93" name="object 93"/>
          <p:cNvSpPr txBox="1"/>
          <p:nvPr/>
        </p:nvSpPr>
        <p:spPr>
          <a:xfrm>
            <a:off x="4336690" y="2832449"/>
            <a:ext cx="133627"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5" dirty="0">
                <a:latin typeface="Trebuchet MS"/>
                <a:cs typeface="Trebuchet MS"/>
              </a:rPr>
              <a:t>6</a:t>
            </a:r>
            <a:endParaRPr sz="212">
              <a:latin typeface="Trebuchet MS"/>
              <a:cs typeface="Trebuchet MS"/>
            </a:endParaRPr>
          </a:p>
        </p:txBody>
      </p:sp>
      <p:sp>
        <p:nvSpPr>
          <p:cNvPr id="94" name="object 94"/>
          <p:cNvSpPr/>
          <p:nvPr/>
        </p:nvSpPr>
        <p:spPr>
          <a:xfrm>
            <a:off x="4343756" y="2894709"/>
            <a:ext cx="368918" cy="110521"/>
          </a:xfrm>
          <a:custGeom>
            <a:avLst/>
            <a:gdLst/>
            <a:ahLst/>
            <a:cxnLst/>
            <a:rect l="l" t="t" r="r" b="b"/>
            <a:pathLst>
              <a:path w="608329" h="182244">
                <a:moveTo>
                  <a:pt x="181635" y="0"/>
                </a:moveTo>
                <a:lnTo>
                  <a:pt x="0" y="0"/>
                </a:lnTo>
                <a:lnTo>
                  <a:pt x="0" y="181635"/>
                </a:lnTo>
                <a:lnTo>
                  <a:pt x="181635" y="181635"/>
                </a:lnTo>
                <a:lnTo>
                  <a:pt x="181635" y="0"/>
                </a:lnTo>
                <a:close/>
              </a:path>
              <a:path w="608329" h="182244">
                <a:moveTo>
                  <a:pt x="394677" y="0"/>
                </a:moveTo>
                <a:lnTo>
                  <a:pt x="213029" y="0"/>
                </a:lnTo>
                <a:lnTo>
                  <a:pt x="213029" y="181635"/>
                </a:lnTo>
                <a:lnTo>
                  <a:pt x="394677" y="181635"/>
                </a:lnTo>
                <a:lnTo>
                  <a:pt x="394677" y="0"/>
                </a:lnTo>
                <a:close/>
              </a:path>
              <a:path w="608329" h="182244">
                <a:moveTo>
                  <a:pt x="607707" y="0"/>
                </a:moveTo>
                <a:lnTo>
                  <a:pt x="426072" y="0"/>
                </a:lnTo>
                <a:lnTo>
                  <a:pt x="426072" y="181635"/>
                </a:lnTo>
                <a:lnTo>
                  <a:pt x="607707" y="181635"/>
                </a:lnTo>
                <a:lnTo>
                  <a:pt x="607707" y="0"/>
                </a:lnTo>
                <a:close/>
              </a:path>
            </a:pathLst>
          </a:custGeom>
          <a:solidFill>
            <a:srgbClr val="FCF280"/>
          </a:solidFill>
        </p:spPr>
        <p:txBody>
          <a:bodyPr wrap="square" lIns="0" tIns="0" rIns="0" bIns="0" rtlCol="0"/>
          <a:lstStyle/>
          <a:p>
            <a:endParaRPr sz="849"/>
          </a:p>
        </p:txBody>
      </p:sp>
      <p:sp>
        <p:nvSpPr>
          <p:cNvPr id="95" name="object 95"/>
          <p:cNvSpPr txBox="1"/>
          <p:nvPr/>
        </p:nvSpPr>
        <p:spPr>
          <a:xfrm>
            <a:off x="3774120" y="2832449"/>
            <a:ext cx="133627"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5" dirty="0">
                <a:latin typeface="Trebuchet MS"/>
                <a:cs typeface="Trebuchet MS"/>
              </a:rPr>
              <a:t>5</a:t>
            </a:r>
            <a:endParaRPr sz="212">
              <a:latin typeface="Trebuchet MS"/>
              <a:cs typeface="Trebuchet MS"/>
            </a:endParaRPr>
          </a:p>
        </p:txBody>
      </p:sp>
      <p:sp>
        <p:nvSpPr>
          <p:cNvPr id="96" name="object 96"/>
          <p:cNvSpPr/>
          <p:nvPr/>
        </p:nvSpPr>
        <p:spPr>
          <a:xfrm>
            <a:off x="3812931" y="2310147"/>
            <a:ext cx="1694788" cy="696631"/>
          </a:xfrm>
          <a:custGeom>
            <a:avLst/>
            <a:gdLst/>
            <a:ahLst/>
            <a:cxnLst/>
            <a:rect l="l" t="t" r="r" b="b"/>
            <a:pathLst>
              <a:path w="2794634" h="1148714">
                <a:moveTo>
                  <a:pt x="181635" y="966508"/>
                </a:moveTo>
                <a:lnTo>
                  <a:pt x="0" y="966508"/>
                </a:lnTo>
                <a:lnTo>
                  <a:pt x="0" y="1148143"/>
                </a:lnTo>
                <a:lnTo>
                  <a:pt x="181635" y="1148143"/>
                </a:lnTo>
                <a:lnTo>
                  <a:pt x="181635" y="966508"/>
                </a:lnTo>
                <a:close/>
              </a:path>
              <a:path w="2794634" h="1148714">
                <a:moveTo>
                  <a:pt x="394665" y="966508"/>
                </a:moveTo>
                <a:lnTo>
                  <a:pt x="213029" y="966508"/>
                </a:lnTo>
                <a:lnTo>
                  <a:pt x="213029" y="1148143"/>
                </a:lnTo>
                <a:lnTo>
                  <a:pt x="394665" y="1148143"/>
                </a:lnTo>
                <a:lnTo>
                  <a:pt x="394665" y="966508"/>
                </a:lnTo>
                <a:close/>
              </a:path>
              <a:path w="2794634" h="1148714">
                <a:moveTo>
                  <a:pt x="607695" y="966508"/>
                </a:moveTo>
                <a:lnTo>
                  <a:pt x="426059" y="966508"/>
                </a:lnTo>
                <a:lnTo>
                  <a:pt x="426059" y="1148143"/>
                </a:lnTo>
                <a:lnTo>
                  <a:pt x="607695" y="1148143"/>
                </a:lnTo>
                <a:lnTo>
                  <a:pt x="607695" y="966508"/>
                </a:lnTo>
                <a:close/>
              </a:path>
              <a:path w="2794634" h="1148714">
                <a:moveTo>
                  <a:pt x="2794406" y="0"/>
                </a:moveTo>
                <a:lnTo>
                  <a:pt x="2612771" y="0"/>
                </a:lnTo>
                <a:lnTo>
                  <a:pt x="2612771" y="181635"/>
                </a:lnTo>
                <a:lnTo>
                  <a:pt x="2794406" y="181635"/>
                </a:lnTo>
                <a:lnTo>
                  <a:pt x="2794406" y="0"/>
                </a:lnTo>
                <a:close/>
              </a:path>
            </a:pathLst>
          </a:custGeom>
          <a:solidFill>
            <a:srgbClr val="FCF280"/>
          </a:solidFill>
        </p:spPr>
        <p:txBody>
          <a:bodyPr wrap="square" lIns="0" tIns="0" rIns="0" bIns="0" rtlCol="0"/>
          <a:lstStyle/>
          <a:p>
            <a:endParaRPr sz="849"/>
          </a:p>
        </p:txBody>
      </p:sp>
      <p:sp>
        <p:nvSpPr>
          <p:cNvPr id="97" name="object 97"/>
          <p:cNvSpPr txBox="1"/>
          <p:nvPr/>
        </p:nvSpPr>
        <p:spPr>
          <a:xfrm>
            <a:off x="5381910" y="2247880"/>
            <a:ext cx="133242" cy="162074"/>
          </a:xfrm>
          <a:prstGeom prst="rect">
            <a:avLst/>
          </a:prstGeom>
        </p:spPr>
        <p:txBody>
          <a:bodyPr vert="horz" wrap="square" lIns="0" tIns="10012" rIns="0" bIns="0" rtlCol="0">
            <a:spAutoFit/>
          </a:bodyPr>
          <a:lstStyle/>
          <a:p>
            <a:pPr algn="ctr">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2" dirty="0">
                <a:latin typeface="Trebuchet MS"/>
                <a:cs typeface="Trebuchet MS"/>
              </a:rPr>
              <a:t>4</a:t>
            </a:r>
            <a:endParaRPr sz="212">
              <a:latin typeface="Trebuchet MS"/>
              <a:cs typeface="Trebuchet MS"/>
            </a:endParaRPr>
          </a:p>
          <a:p>
            <a:pPr>
              <a:spcBef>
                <a:spcPts val="30"/>
              </a:spcBef>
            </a:pPr>
            <a:endParaRPr sz="182">
              <a:latin typeface="Trebuchet MS"/>
              <a:cs typeface="Trebuchet MS"/>
            </a:endParaRPr>
          </a:p>
          <a:p>
            <a:pPr marL="23874" marR="11167" algn="ctr">
              <a:lnSpc>
                <a:spcPct val="121400"/>
              </a:lnSpc>
            </a:pPr>
            <a:r>
              <a:rPr sz="100" spc="6" dirty="0">
                <a:latin typeface="Trebuchet MS"/>
                <a:cs typeface="Trebuchet MS"/>
              </a:rPr>
              <a:t>L</a:t>
            </a:r>
            <a:r>
              <a:rPr sz="100" spc="9" dirty="0">
                <a:latin typeface="Trebuchet MS"/>
                <a:cs typeface="Trebuchet MS"/>
              </a:rPr>
              <a:t>oan</a:t>
            </a:r>
            <a:r>
              <a:rPr sz="100" dirty="0">
                <a:latin typeface="Trebuchet MS"/>
                <a:cs typeface="Trebuchet MS"/>
              </a:rPr>
              <a:t> </a:t>
            </a:r>
            <a:r>
              <a:rPr sz="100" spc="6" dirty="0">
                <a:latin typeface="Trebuchet MS"/>
                <a:cs typeface="Trebuchet MS"/>
              </a:rPr>
              <a:t>approvals  </a:t>
            </a:r>
            <a:r>
              <a:rPr sz="100" spc="9" dirty="0">
                <a:latin typeface="Trebuchet MS"/>
                <a:cs typeface="Trebuchet MS"/>
              </a:rPr>
              <a:t>has</a:t>
            </a:r>
            <a:r>
              <a:rPr sz="100" dirty="0">
                <a:latin typeface="Trebuchet MS"/>
                <a:cs typeface="Trebuchet MS"/>
              </a:rPr>
              <a:t> </a:t>
            </a:r>
            <a:r>
              <a:rPr sz="100" spc="9" dirty="0">
                <a:latin typeface="Trebuchet MS"/>
                <a:cs typeface="Trebuchet MS"/>
              </a:rPr>
              <a:t>been</a:t>
            </a:r>
            <a:r>
              <a:rPr sz="100" dirty="0">
                <a:latin typeface="Trebuchet MS"/>
                <a:cs typeface="Trebuchet MS"/>
              </a:rPr>
              <a:t> </a:t>
            </a:r>
            <a:r>
              <a:rPr sz="100" spc="9" dirty="0">
                <a:latin typeface="Trebuchet MS"/>
                <a:cs typeface="Trebuchet MS"/>
              </a:rPr>
              <a:t>done  by </a:t>
            </a:r>
            <a:r>
              <a:rPr sz="100" spc="6" dirty="0">
                <a:latin typeface="Trebuchet MS"/>
                <a:cs typeface="Trebuchet MS"/>
              </a:rPr>
              <a:t>both </a:t>
            </a:r>
            <a:r>
              <a:rPr sz="100" spc="9" dirty="0">
                <a:latin typeface="Trebuchet MS"/>
                <a:cs typeface="Trebuchet MS"/>
              </a:rPr>
              <a:t>man </a:t>
            </a:r>
            <a:r>
              <a:rPr sz="100" spc="12" dirty="0">
                <a:latin typeface="Trebuchet MS"/>
                <a:cs typeface="Trebuchet MS"/>
              </a:rPr>
              <a:t> </a:t>
            </a:r>
            <a:r>
              <a:rPr sz="100" spc="9" dirty="0">
                <a:latin typeface="Trebuchet MS"/>
                <a:cs typeface="Trebuchet MS"/>
              </a:rPr>
              <a:t>and</a:t>
            </a:r>
            <a:r>
              <a:rPr sz="100" dirty="0">
                <a:latin typeface="Trebuchet MS"/>
                <a:cs typeface="Trebuchet MS"/>
              </a:rPr>
              <a:t> </a:t>
            </a:r>
            <a:r>
              <a:rPr sz="100" spc="6" dirty="0">
                <a:latin typeface="Trebuchet MS"/>
                <a:cs typeface="Trebuchet MS"/>
              </a:rPr>
              <a:t>machine  </a:t>
            </a:r>
            <a:r>
              <a:rPr sz="100" spc="3" dirty="0">
                <a:latin typeface="Trebuchet MS"/>
                <a:cs typeface="Trebuchet MS"/>
              </a:rPr>
              <a:t>verification</a:t>
            </a:r>
            <a:endParaRPr sz="100">
              <a:latin typeface="Trebuchet MS"/>
              <a:cs typeface="Trebuchet MS"/>
            </a:endParaRPr>
          </a:p>
        </p:txBody>
      </p:sp>
      <p:sp>
        <p:nvSpPr>
          <p:cNvPr id="98" name="object 98"/>
          <p:cNvSpPr/>
          <p:nvPr/>
        </p:nvSpPr>
        <p:spPr>
          <a:xfrm>
            <a:off x="4869353" y="2310147"/>
            <a:ext cx="896878" cy="112062"/>
          </a:xfrm>
          <a:custGeom>
            <a:avLst/>
            <a:gdLst/>
            <a:ahLst/>
            <a:cxnLst/>
            <a:rect l="l" t="t" r="r" b="b"/>
            <a:pathLst>
              <a:path w="1478915" h="184784">
                <a:moveTo>
                  <a:pt x="181635" y="2578"/>
                </a:moveTo>
                <a:lnTo>
                  <a:pt x="0" y="2578"/>
                </a:lnTo>
                <a:lnTo>
                  <a:pt x="0" y="184213"/>
                </a:lnTo>
                <a:lnTo>
                  <a:pt x="181635" y="184213"/>
                </a:lnTo>
                <a:lnTo>
                  <a:pt x="181635" y="2578"/>
                </a:lnTo>
                <a:close/>
              </a:path>
              <a:path w="1478915" h="184784">
                <a:moveTo>
                  <a:pt x="390118" y="2578"/>
                </a:moveTo>
                <a:lnTo>
                  <a:pt x="208483" y="2578"/>
                </a:lnTo>
                <a:lnTo>
                  <a:pt x="208483" y="184213"/>
                </a:lnTo>
                <a:lnTo>
                  <a:pt x="390118" y="184213"/>
                </a:lnTo>
                <a:lnTo>
                  <a:pt x="390118" y="2578"/>
                </a:lnTo>
                <a:close/>
              </a:path>
              <a:path w="1478915" h="184784">
                <a:moveTo>
                  <a:pt x="1265453" y="0"/>
                </a:moveTo>
                <a:lnTo>
                  <a:pt x="1083818" y="0"/>
                </a:lnTo>
                <a:lnTo>
                  <a:pt x="1083818" y="181635"/>
                </a:lnTo>
                <a:lnTo>
                  <a:pt x="1265453" y="181635"/>
                </a:lnTo>
                <a:lnTo>
                  <a:pt x="1265453" y="0"/>
                </a:lnTo>
                <a:close/>
              </a:path>
              <a:path w="1478915" h="184784">
                <a:moveTo>
                  <a:pt x="1478483" y="0"/>
                </a:moveTo>
                <a:lnTo>
                  <a:pt x="1296847" y="0"/>
                </a:lnTo>
                <a:lnTo>
                  <a:pt x="1296847" y="181635"/>
                </a:lnTo>
                <a:lnTo>
                  <a:pt x="1478483" y="181635"/>
                </a:lnTo>
                <a:lnTo>
                  <a:pt x="1478483" y="0"/>
                </a:lnTo>
                <a:close/>
              </a:path>
            </a:pathLst>
          </a:custGeom>
          <a:solidFill>
            <a:srgbClr val="FCF280"/>
          </a:solidFill>
        </p:spPr>
        <p:txBody>
          <a:bodyPr wrap="square" lIns="0" tIns="0" rIns="0" bIns="0" rtlCol="0"/>
          <a:lstStyle/>
          <a:p>
            <a:endParaRPr sz="849"/>
          </a:p>
        </p:txBody>
      </p:sp>
      <p:sp>
        <p:nvSpPr>
          <p:cNvPr id="99" name="object 99"/>
          <p:cNvSpPr txBox="1"/>
          <p:nvPr/>
        </p:nvSpPr>
        <p:spPr>
          <a:xfrm>
            <a:off x="4838551" y="2249450"/>
            <a:ext cx="289589" cy="139889"/>
          </a:xfrm>
          <a:prstGeom prst="rect">
            <a:avLst/>
          </a:prstGeom>
        </p:spPr>
        <p:txBody>
          <a:bodyPr vert="horz" wrap="square" lIns="0" tIns="10012" rIns="0" bIns="0" rtlCol="0">
            <a:spAutoFit/>
          </a:bodyPr>
          <a:lstStyle/>
          <a:p>
            <a:pPr marL="30805">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9" dirty="0">
                <a:latin typeface="Trebuchet MS"/>
                <a:cs typeface="Trebuchet MS"/>
              </a:rPr>
              <a:t>3</a:t>
            </a:r>
            <a:endParaRPr sz="212">
              <a:latin typeface="Trebuchet MS"/>
              <a:cs typeface="Trebuchet MS"/>
            </a:endParaRPr>
          </a:p>
          <a:p>
            <a:pPr>
              <a:spcBef>
                <a:spcPts val="6"/>
              </a:spcBef>
            </a:pPr>
            <a:endParaRPr sz="212">
              <a:latin typeface="Trebuchet MS"/>
              <a:cs typeface="Trebuchet MS"/>
            </a:endParaRPr>
          </a:p>
          <a:p>
            <a:pPr marL="55064">
              <a:lnSpc>
                <a:spcPts val="133"/>
              </a:lnSpc>
            </a:pPr>
            <a:r>
              <a:rPr sz="182" spc="-4" baseline="13888" dirty="0">
                <a:latin typeface="Trebuchet MS"/>
                <a:cs typeface="Trebuchet MS"/>
              </a:rPr>
              <a:t>database          </a:t>
            </a:r>
            <a:r>
              <a:rPr sz="182" spc="-18" baseline="13888" dirty="0">
                <a:latin typeface="Trebuchet MS"/>
                <a:cs typeface="Trebuchet MS"/>
              </a:rPr>
              <a:t> </a:t>
            </a:r>
            <a:r>
              <a:rPr sz="100" spc="3" dirty="0">
                <a:latin typeface="Trebuchet MS"/>
                <a:cs typeface="Trebuchet MS"/>
              </a:rPr>
              <a:t>Salary</a:t>
            </a:r>
            <a:r>
              <a:rPr sz="100" spc="-3" dirty="0">
                <a:latin typeface="Trebuchet MS"/>
                <a:cs typeface="Trebuchet MS"/>
              </a:rPr>
              <a:t> </a:t>
            </a:r>
            <a:r>
              <a:rPr sz="100" dirty="0">
                <a:latin typeface="Trebuchet MS"/>
                <a:cs typeface="Trebuchet MS"/>
              </a:rPr>
              <a:t>certificate</a:t>
            </a:r>
            <a:endParaRPr sz="100">
              <a:latin typeface="Trebuchet MS"/>
              <a:cs typeface="Trebuchet MS"/>
            </a:endParaRPr>
          </a:p>
          <a:p>
            <a:pPr marL="43897">
              <a:lnSpc>
                <a:spcPts val="124"/>
              </a:lnSpc>
            </a:pPr>
            <a:r>
              <a:rPr sz="182" baseline="13888" dirty="0">
                <a:latin typeface="Trebuchet MS"/>
                <a:cs typeface="Trebuchet MS"/>
              </a:rPr>
              <a:t>schemas</a:t>
            </a:r>
            <a:r>
              <a:rPr sz="182" spc="-9" baseline="13888" dirty="0">
                <a:latin typeface="Trebuchet MS"/>
                <a:cs typeface="Trebuchet MS"/>
              </a:rPr>
              <a:t> </a:t>
            </a:r>
            <a:r>
              <a:rPr sz="182" spc="-13" baseline="13888" dirty="0">
                <a:latin typeface="Trebuchet MS"/>
                <a:cs typeface="Trebuchet MS"/>
              </a:rPr>
              <a:t>will</a:t>
            </a:r>
            <a:r>
              <a:rPr sz="182" baseline="13888" dirty="0">
                <a:latin typeface="Trebuchet MS"/>
                <a:cs typeface="Trebuchet MS"/>
              </a:rPr>
              <a:t>          </a:t>
            </a:r>
            <a:r>
              <a:rPr sz="182" spc="9" baseline="13888" dirty="0">
                <a:latin typeface="Trebuchet MS"/>
                <a:cs typeface="Trebuchet MS"/>
              </a:rPr>
              <a:t> </a:t>
            </a:r>
            <a:r>
              <a:rPr sz="100" spc="3" dirty="0">
                <a:latin typeface="Trebuchet MS"/>
                <a:cs typeface="Trebuchet MS"/>
              </a:rPr>
              <a:t>should</a:t>
            </a:r>
            <a:r>
              <a:rPr sz="100" spc="-3" dirty="0">
                <a:latin typeface="Trebuchet MS"/>
                <a:cs typeface="Trebuchet MS"/>
              </a:rPr>
              <a:t> </a:t>
            </a:r>
            <a:r>
              <a:rPr sz="100" spc="6" dirty="0">
                <a:latin typeface="Trebuchet MS"/>
                <a:cs typeface="Trebuchet MS"/>
              </a:rPr>
              <a:t>be</a:t>
            </a:r>
            <a:r>
              <a:rPr sz="100" spc="-3" dirty="0">
                <a:latin typeface="Trebuchet MS"/>
                <a:cs typeface="Trebuchet MS"/>
              </a:rPr>
              <a:t> </a:t>
            </a:r>
            <a:r>
              <a:rPr sz="100" spc="3" dirty="0">
                <a:latin typeface="Trebuchet MS"/>
                <a:cs typeface="Trebuchet MS"/>
              </a:rPr>
              <a:t>a</a:t>
            </a:r>
            <a:endParaRPr sz="100">
              <a:latin typeface="Trebuchet MS"/>
              <a:cs typeface="Trebuchet MS"/>
            </a:endParaRPr>
          </a:p>
          <a:p>
            <a:pPr marL="36196">
              <a:lnSpc>
                <a:spcPts val="136"/>
              </a:lnSpc>
            </a:pPr>
            <a:r>
              <a:rPr sz="121" dirty="0">
                <a:latin typeface="Trebuchet MS"/>
                <a:cs typeface="Trebuchet MS"/>
              </a:rPr>
              <a:t>be</a:t>
            </a:r>
            <a:r>
              <a:rPr sz="121" spc="-3" dirty="0">
                <a:latin typeface="Trebuchet MS"/>
                <a:cs typeface="Trebuchet MS"/>
              </a:rPr>
              <a:t> constructed</a:t>
            </a:r>
            <a:r>
              <a:rPr sz="121" spc="39" dirty="0">
                <a:latin typeface="Trebuchet MS"/>
                <a:cs typeface="Trebuchet MS"/>
              </a:rPr>
              <a:t>    </a:t>
            </a:r>
            <a:r>
              <a:rPr sz="121" spc="42" dirty="0">
                <a:latin typeface="Trebuchet MS"/>
                <a:cs typeface="Trebuchet MS"/>
              </a:rPr>
              <a:t> </a:t>
            </a:r>
            <a:r>
              <a:rPr sz="100" spc="3" dirty="0">
                <a:latin typeface="Trebuchet MS"/>
                <a:cs typeface="Trebuchet MS"/>
              </a:rPr>
              <a:t>maximum</a:t>
            </a:r>
            <a:endParaRPr sz="100">
              <a:latin typeface="Trebuchet MS"/>
              <a:cs typeface="Trebuchet MS"/>
            </a:endParaRPr>
          </a:p>
          <a:p>
            <a:pPr marL="36966">
              <a:lnSpc>
                <a:spcPts val="143"/>
              </a:lnSpc>
            </a:pPr>
            <a:r>
              <a:rPr sz="121" dirty="0">
                <a:latin typeface="Trebuchet MS"/>
                <a:cs typeface="Trebuchet MS"/>
              </a:rPr>
              <a:t>using </a:t>
            </a:r>
            <a:r>
              <a:rPr sz="121" spc="-6" dirty="0">
                <a:latin typeface="Trebuchet MS"/>
                <a:cs typeface="Trebuchet MS"/>
              </a:rPr>
              <a:t>the</a:t>
            </a:r>
            <a:r>
              <a:rPr sz="121" spc="3" dirty="0">
                <a:latin typeface="Trebuchet MS"/>
                <a:cs typeface="Trebuchet MS"/>
              </a:rPr>
              <a:t> </a:t>
            </a:r>
            <a:r>
              <a:rPr sz="121" spc="-3" dirty="0">
                <a:latin typeface="Trebuchet MS"/>
                <a:cs typeface="Trebuchet MS"/>
              </a:rPr>
              <a:t>bank</a:t>
            </a:r>
            <a:r>
              <a:rPr sz="121" spc="42" dirty="0">
                <a:latin typeface="Trebuchet MS"/>
                <a:cs typeface="Trebuchet MS"/>
              </a:rPr>
              <a:t>   </a:t>
            </a:r>
            <a:r>
              <a:rPr sz="121" spc="45" dirty="0">
                <a:latin typeface="Trebuchet MS"/>
                <a:cs typeface="Trebuchet MS"/>
              </a:rPr>
              <a:t> </a:t>
            </a:r>
            <a:r>
              <a:rPr sz="136" spc="4" baseline="18518" dirty="0">
                <a:latin typeface="Trebuchet MS"/>
                <a:cs typeface="Trebuchet MS"/>
              </a:rPr>
              <a:t>considerable</a:t>
            </a:r>
            <a:endParaRPr sz="136" baseline="18518">
              <a:latin typeface="Trebuchet MS"/>
              <a:cs typeface="Trebuchet MS"/>
            </a:endParaRPr>
          </a:p>
          <a:p>
            <a:pPr marL="55064">
              <a:lnSpc>
                <a:spcPts val="146"/>
              </a:lnSpc>
            </a:pPr>
            <a:r>
              <a:rPr sz="121" spc="-3" dirty="0">
                <a:latin typeface="Trebuchet MS"/>
                <a:cs typeface="Trebuchet MS"/>
              </a:rPr>
              <a:t>protocols</a:t>
            </a:r>
            <a:r>
              <a:rPr sz="121" spc="30" dirty="0">
                <a:latin typeface="Trebuchet MS"/>
                <a:cs typeface="Trebuchet MS"/>
              </a:rPr>
              <a:t>         </a:t>
            </a:r>
            <a:r>
              <a:rPr sz="136" baseline="37037" dirty="0">
                <a:latin typeface="Trebuchet MS"/>
                <a:cs typeface="Trebuchet MS"/>
              </a:rPr>
              <a:t>factore</a:t>
            </a:r>
            <a:endParaRPr sz="136" baseline="37037">
              <a:latin typeface="Trebuchet MS"/>
              <a:cs typeface="Trebuchet MS"/>
            </a:endParaRPr>
          </a:p>
        </p:txBody>
      </p:sp>
      <p:sp>
        <p:nvSpPr>
          <p:cNvPr id="100" name="object 100"/>
          <p:cNvSpPr/>
          <p:nvPr/>
        </p:nvSpPr>
        <p:spPr>
          <a:xfrm>
            <a:off x="5124980" y="2311710"/>
            <a:ext cx="110521" cy="110521"/>
          </a:xfrm>
          <a:custGeom>
            <a:avLst/>
            <a:gdLst/>
            <a:ahLst/>
            <a:cxnLst/>
            <a:rect l="l" t="t" r="r" b="b"/>
            <a:pathLst>
              <a:path w="182245" h="182244">
                <a:moveTo>
                  <a:pt x="0" y="0"/>
                </a:moveTo>
                <a:lnTo>
                  <a:pt x="181635" y="0"/>
                </a:lnTo>
                <a:lnTo>
                  <a:pt x="181635" y="181635"/>
                </a:lnTo>
                <a:lnTo>
                  <a:pt x="0" y="181635"/>
                </a:lnTo>
                <a:lnTo>
                  <a:pt x="0" y="0"/>
                </a:lnTo>
                <a:close/>
              </a:path>
            </a:pathLst>
          </a:custGeom>
          <a:solidFill>
            <a:srgbClr val="FCF280"/>
          </a:solidFill>
        </p:spPr>
        <p:txBody>
          <a:bodyPr wrap="square" lIns="0" tIns="0" rIns="0" bIns="0" rtlCol="0"/>
          <a:lstStyle/>
          <a:p>
            <a:endParaRPr sz="849"/>
          </a:p>
        </p:txBody>
      </p:sp>
      <p:sp>
        <p:nvSpPr>
          <p:cNvPr id="101" name="object 101"/>
          <p:cNvSpPr txBox="1"/>
          <p:nvPr/>
        </p:nvSpPr>
        <p:spPr>
          <a:xfrm>
            <a:off x="5381911" y="2830879"/>
            <a:ext cx="133627"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5" dirty="0">
                <a:latin typeface="Trebuchet MS"/>
                <a:cs typeface="Trebuchet MS"/>
              </a:rPr>
              <a:t>8</a:t>
            </a:r>
            <a:endParaRPr sz="212">
              <a:latin typeface="Trebuchet MS"/>
              <a:cs typeface="Trebuchet MS"/>
            </a:endParaRPr>
          </a:p>
        </p:txBody>
      </p:sp>
      <p:sp>
        <p:nvSpPr>
          <p:cNvPr id="102" name="object 102"/>
          <p:cNvSpPr/>
          <p:nvPr/>
        </p:nvSpPr>
        <p:spPr>
          <a:xfrm>
            <a:off x="5397429" y="2893145"/>
            <a:ext cx="368918" cy="110521"/>
          </a:xfrm>
          <a:custGeom>
            <a:avLst/>
            <a:gdLst/>
            <a:ahLst/>
            <a:cxnLst/>
            <a:rect l="l" t="t" r="r" b="b"/>
            <a:pathLst>
              <a:path w="608329" h="182244">
                <a:moveTo>
                  <a:pt x="181635" y="0"/>
                </a:moveTo>
                <a:lnTo>
                  <a:pt x="0" y="0"/>
                </a:lnTo>
                <a:lnTo>
                  <a:pt x="0" y="181635"/>
                </a:lnTo>
                <a:lnTo>
                  <a:pt x="181635" y="181635"/>
                </a:lnTo>
                <a:lnTo>
                  <a:pt x="181635" y="0"/>
                </a:lnTo>
                <a:close/>
              </a:path>
              <a:path w="608329" h="182244">
                <a:moveTo>
                  <a:pt x="394677" y="0"/>
                </a:moveTo>
                <a:lnTo>
                  <a:pt x="213042" y="0"/>
                </a:lnTo>
                <a:lnTo>
                  <a:pt x="213042" y="181635"/>
                </a:lnTo>
                <a:lnTo>
                  <a:pt x="394677" y="181635"/>
                </a:lnTo>
                <a:lnTo>
                  <a:pt x="394677" y="0"/>
                </a:lnTo>
                <a:close/>
              </a:path>
              <a:path w="608329" h="182244">
                <a:moveTo>
                  <a:pt x="607707" y="0"/>
                </a:moveTo>
                <a:lnTo>
                  <a:pt x="426072" y="0"/>
                </a:lnTo>
                <a:lnTo>
                  <a:pt x="426072" y="181635"/>
                </a:lnTo>
                <a:lnTo>
                  <a:pt x="607707" y="181635"/>
                </a:lnTo>
                <a:lnTo>
                  <a:pt x="607707" y="0"/>
                </a:lnTo>
                <a:close/>
              </a:path>
            </a:pathLst>
          </a:custGeom>
          <a:solidFill>
            <a:srgbClr val="FCF280"/>
          </a:solidFill>
        </p:spPr>
        <p:txBody>
          <a:bodyPr wrap="square" lIns="0" tIns="0" rIns="0" bIns="0" rtlCol="0"/>
          <a:lstStyle/>
          <a:p>
            <a:endParaRPr sz="849"/>
          </a:p>
        </p:txBody>
      </p:sp>
      <p:sp>
        <p:nvSpPr>
          <p:cNvPr id="103" name="object 103"/>
          <p:cNvSpPr txBox="1"/>
          <p:nvPr/>
        </p:nvSpPr>
        <p:spPr>
          <a:xfrm>
            <a:off x="4856694" y="2832449"/>
            <a:ext cx="131701"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dirty="0">
                <a:latin typeface="Trebuchet MS"/>
                <a:cs typeface="Trebuchet MS"/>
              </a:rPr>
              <a:t>7</a:t>
            </a:r>
            <a:endParaRPr sz="212">
              <a:latin typeface="Trebuchet MS"/>
              <a:cs typeface="Trebuchet MS"/>
            </a:endParaRPr>
          </a:p>
        </p:txBody>
      </p:sp>
      <p:grpSp>
        <p:nvGrpSpPr>
          <p:cNvPr id="104" name="object 104"/>
          <p:cNvGrpSpPr/>
          <p:nvPr/>
        </p:nvGrpSpPr>
        <p:grpSpPr>
          <a:xfrm>
            <a:off x="4866596" y="1465641"/>
            <a:ext cx="6093689" cy="3925624"/>
            <a:chOff x="8024814" y="10528"/>
            <a:chExt cx="10048240" cy="6473190"/>
          </a:xfrm>
        </p:grpSpPr>
        <p:sp>
          <p:nvSpPr>
            <p:cNvPr id="105" name="object 105"/>
            <p:cNvSpPr/>
            <p:nvPr/>
          </p:nvSpPr>
          <p:spPr>
            <a:xfrm>
              <a:off x="8024812" y="2367001"/>
              <a:ext cx="607695" cy="182245"/>
            </a:xfrm>
            <a:custGeom>
              <a:avLst/>
              <a:gdLst/>
              <a:ahLst/>
              <a:cxnLst/>
              <a:rect l="l" t="t" r="r" b="b"/>
              <a:pathLst>
                <a:path w="607695" h="182244">
                  <a:moveTo>
                    <a:pt x="181635" y="0"/>
                  </a:moveTo>
                  <a:lnTo>
                    <a:pt x="0" y="0"/>
                  </a:lnTo>
                  <a:lnTo>
                    <a:pt x="0" y="181635"/>
                  </a:lnTo>
                  <a:lnTo>
                    <a:pt x="181635" y="181635"/>
                  </a:lnTo>
                  <a:lnTo>
                    <a:pt x="181635" y="0"/>
                  </a:lnTo>
                  <a:close/>
                </a:path>
                <a:path w="607695" h="182244">
                  <a:moveTo>
                    <a:pt x="394665" y="0"/>
                  </a:moveTo>
                  <a:lnTo>
                    <a:pt x="213029" y="0"/>
                  </a:lnTo>
                  <a:lnTo>
                    <a:pt x="213029" y="181635"/>
                  </a:lnTo>
                  <a:lnTo>
                    <a:pt x="394665" y="181635"/>
                  </a:lnTo>
                  <a:lnTo>
                    <a:pt x="394665" y="0"/>
                  </a:lnTo>
                  <a:close/>
                </a:path>
                <a:path w="607695" h="182244">
                  <a:moveTo>
                    <a:pt x="607695" y="0"/>
                  </a:moveTo>
                  <a:lnTo>
                    <a:pt x="426059" y="0"/>
                  </a:lnTo>
                  <a:lnTo>
                    <a:pt x="426059" y="181635"/>
                  </a:lnTo>
                  <a:lnTo>
                    <a:pt x="607695" y="181635"/>
                  </a:lnTo>
                  <a:lnTo>
                    <a:pt x="607695" y="0"/>
                  </a:lnTo>
                  <a:close/>
                </a:path>
              </a:pathLst>
            </a:custGeom>
            <a:solidFill>
              <a:srgbClr val="FCF280"/>
            </a:solidFill>
          </p:spPr>
          <p:txBody>
            <a:bodyPr wrap="square" lIns="0" tIns="0" rIns="0" bIns="0" rtlCol="0"/>
            <a:lstStyle/>
            <a:p>
              <a:endParaRPr sz="849"/>
            </a:p>
          </p:txBody>
        </p:sp>
        <p:sp>
          <p:nvSpPr>
            <p:cNvPr id="106" name="object 106"/>
            <p:cNvSpPr/>
            <p:nvPr/>
          </p:nvSpPr>
          <p:spPr>
            <a:xfrm>
              <a:off x="13622566" y="10820"/>
              <a:ext cx="4450080" cy="6472555"/>
            </a:xfrm>
            <a:custGeom>
              <a:avLst/>
              <a:gdLst/>
              <a:ahLst/>
              <a:cxnLst/>
              <a:rect l="l" t="t" r="r" b="b"/>
              <a:pathLst>
                <a:path w="4450080" h="6472555">
                  <a:moveTo>
                    <a:pt x="4449775" y="6471602"/>
                  </a:moveTo>
                  <a:lnTo>
                    <a:pt x="0" y="6471602"/>
                  </a:lnTo>
                  <a:lnTo>
                    <a:pt x="0" y="6472072"/>
                  </a:lnTo>
                  <a:lnTo>
                    <a:pt x="4449775" y="6472072"/>
                  </a:lnTo>
                  <a:lnTo>
                    <a:pt x="4449775" y="6471602"/>
                  </a:lnTo>
                  <a:close/>
                </a:path>
                <a:path w="4450080" h="6472555">
                  <a:moveTo>
                    <a:pt x="4449775" y="0"/>
                  </a:moveTo>
                  <a:lnTo>
                    <a:pt x="0" y="0"/>
                  </a:lnTo>
                  <a:lnTo>
                    <a:pt x="0" y="5392648"/>
                  </a:lnTo>
                  <a:lnTo>
                    <a:pt x="4449775" y="5392648"/>
                  </a:lnTo>
                  <a:lnTo>
                    <a:pt x="4449775" y="0"/>
                  </a:lnTo>
                  <a:close/>
                </a:path>
              </a:pathLst>
            </a:custGeom>
            <a:solidFill>
              <a:srgbClr val="FFFFFF"/>
            </a:solidFill>
          </p:spPr>
          <p:txBody>
            <a:bodyPr wrap="square" lIns="0" tIns="0" rIns="0" bIns="0" rtlCol="0"/>
            <a:lstStyle/>
            <a:p>
              <a:endParaRPr sz="849"/>
            </a:p>
          </p:txBody>
        </p:sp>
        <p:sp>
          <p:nvSpPr>
            <p:cNvPr id="107" name="object 107"/>
            <p:cNvSpPr/>
            <p:nvPr/>
          </p:nvSpPr>
          <p:spPr>
            <a:xfrm>
              <a:off x="13624188" y="12433"/>
              <a:ext cx="4446905" cy="6469380"/>
            </a:xfrm>
            <a:custGeom>
              <a:avLst/>
              <a:gdLst/>
              <a:ahLst/>
              <a:cxnLst/>
              <a:rect l="l" t="t" r="r" b="b"/>
              <a:pathLst>
                <a:path w="4446905" h="6469380">
                  <a:moveTo>
                    <a:pt x="0" y="0"/>
                  </a:moveTo>
                  <a:lnTo>
                    <a:pt x="4446533" y="0"/>
                  </a:lnTo>
                  <a:lnTo>
                    <a:pt x="4446533" y="6468833"/>
                  </a:lnTo>
                  <a:lnTo>
                    <a:pt x="0" y="6468833"/>
                  </a:lnTo>
                  <a:lnTo>
                    <a:pt x="0" y="0"/>
                  </a:lnTo>
                  <a:close/>
                </a:path>
              </a:pathLst>
            </a:custGeom>
            <a:ln w="3243">
              <a:solidFill>
                <a:srgbClr val="B2B2B2"/>
              </a:solidFill>
            </a:ln>
          </p:spPr>
          <p:txBody>
            <a:bodyPr wrap="square" lIns="0" tIns="0" rIns="0" bIns="0" rtlCol="0"/>
            <a:lstStyle/>
            <a:p>
              <a:endParaRPr sz="849"/>
            </a:p>
          </p:txBody>
        </p:sp>
        <p:sp>
          <p:nvSpPr>
            <p:cNvPr id="108" name="object 108"/>
            <p:cNvSpPr/>
            <p:nvPr/>
          </p:nvSpPr>
          <p:spPr>
            <a:xfrm>
              <a:off x="14268196" y="1088149"/>
              <a:ext cx="3505835" cy="3505835"/>
            </a:xfrm>
            <a:custGeom>
              <a:avLst/>
              <a:gdLst/>
              <a:ahLst/>
              <a:cxnLst/>
              <a:rect l="l" t="t" r="r" b="b"/>
              <a:pathLst>
                <a:path w="3505834" h="3505835">
                  <a:moveTo>
                    <a:pt x="3505238" y="3492131"/>
                  </a:moveTo>
                  <a:lnTo>
                    <a:pt x="13487" y="3492131"/>
                  </a:lnTo>
                  <a:lnTo>
                    <a:pt x="13487" y="0"/>
                  </a:lnTo>
                  <a:lnTo>
                    <a:pt x="0" y="0"/>
                  </a:lnTo>
                  <a:lnTo>
                    <a:pt x="0" y="3492131"/>
                  </a:lnTo>
                  <a:lnTo>
                    <a:pt x="0" y="3505619"/>
                  </a:lnTo>
                  <a:lnTo>
                    <a:pt x="13487" y="3505619"/>
                  </a:lnTo>
                  <a:lnTo>
                    <a:pt x="3505238" y="3505619"/>
                  </a:lnTo>
                  <a:lnTo>
                    <a:pt x="3505238" y="3492131"/>
                  </a:lnTo>
                  <a:close/>
                </a:path>
              </a:pathLst>
            </a:custGeom>
            <a:solidFill>
              <a:srgbClr val="9E9E9E"/>
            </a:solidFill>
          </p:spPr>
          <p:txBody>
            <a:bodyPr wrap="square" lIns="0" tIns="0" rIns="0" bIns="0" rtlCol="0"/>
            <a:lstStyle/>
            <a:p>
              <a:endParaRPr sz="849"/>
            </a:p>
          </p:txBody>
        </p:sp>
        <p:sp>
          <p:nvSpPr>
            <p:cNvPr id="109" name="object 109"/>
            <p:cNvSpPr/>
            <p:nvPr/>
          </p:nvSpPr>
          <p:spPr>
            <a:xfrm>
              <a:off x="14228978" y="1080452"/>
              <a:ext cx="3556000" cy="3552825"/>
            </a:xfrm>
            <a:custGeom>
              <a:avLst/>
              <a:gdLst/>
              <a:ahLst/>
              <a:cxnLst/>
              <a:rect l="l" t="t" r="r" b="b"/>
              <a:pathLst>
                <a:path w="3556000" h="3552825">
                  <a:moveTo>
                    <a:pt x="91922" y="43929"/>
                  </a:moveTo>
                  <a:lnTo>
                    <a:pt x="89712" y="41706"/>
                  </a:lnTo>
                  <a:lnTo>
                    <a:pt x="48221" y="0"/>
                  </a:lnTo>
                  <a:lnTo>
                    <a:pt x="43942" y="0"/>
                  </a:lnTo>
                  <a:lnTo>
                    <a:pt x="0" y="43929"/>
                  </a:lnTo>
                  <a:lnTo>
                    <a:pt x="0" y="47523"/>
                  </a:lnTo>
                  <a:lnTo>
                    <a:pt x="4445" y="51955"/>
                  </a:lnTo>
                  <a:lnTo>
                    <a:pt x="8026" y="51955"/>
                  </a:lnTo>
                  <a:lnTo>
                    <a:pt x="45961" y="14020"/>
                  </a:lnTo>
                  <a:lnTo>
                    <a:pt x="83896" y="51955"/>
                  </a:lnTo>
                  <a:lnTo>
                    <a:pt x="87490" y="51955"/>
                  </a:lnTo>
                  <a:lnTo>
                    <a:pt x="91922" y="47523"/>
                  </a:lnTo>
                  <a:lnTo>
                    <a:pt x="91922" y="43929"/>
                  </a:lnTo>
                  <a:close/>
                </a:path>
                <a:path w="3556000" h="3552825">
                  <a:moveTo>
                    <a:pt x="3555581" y="3504539"/>
                  </a:moveTo>
                  <a:lnTo>
                    <a:pt x="3511651" y="3460597"/>
                  </a:lnTo>
                  <a:lnTo>
                    <a:pt x="3508057" y="3460597"/>
                  </a:lnTo>
                  <a:lnTo>
                    <a:pt x="3503625" y="3465030"/>
                  </a:lnTo>
                  <a:lnTo>
                    <a:pt x="3503625" y="3468624"/>
                  </a:lnTo>
                  <a:lnTo>
                    <a:pt x="3541560" y="3506559"/>
                  </a:lnTo>
                  <a:lnTo>
                    <a:pt x="3503625" y="3544493"/>
                  </a:lnTo>
                  <a:lnTo>
                    <a:pt x="3503625" y="3548088"/>
                  </a:lnTo>
                  <a:lnTo>
                    <a:pt x="3508057" y="3552520"/>
                  </a:lnTo>
                  <a:lnTo>
                    <a:pt x="3511651" y="3552520"/>
                  </a:lnTo>
                  <a:lnTo>
                    <a:pt x="3513874" y="3550310"/>
                  </a:lnTo>
                  <a:lnTo>
                    <a:pt x="3555581" y="3508819"/>
                  </a:lnTo>
                  <a:lnTo>
                    <a:pt x="3555581" y="3504539"/>
                  </a:lnTo>
                  <a:close/>
                </a:path>
              </a:pathLst>
            </a:custGeom>
            <a:solidFill>
              <a:srgbClr val="9E9E9E"/>
            </a:solidFill>
          </p:spPr>
          <p:txBody>
            <a:bodyPr wrap="square" lIns="0" tIns="0" rIns="0" bIns="0" rtlCol="0"/>
            <a:lstStyle/>
            <a:p>
              <a:endParaRPr sz="849"/>
            </a:p>
          </p:txBody>
        </p:sp>
        <p:sp>
          <p:nvSpPr>
            <p:cNvPr id="110" name="object 110"/>
            <p:cNvSpPr/>
            <p:nvPr/>
          </p:nvSpPr>
          <p:spPr>
            <a:xfrm>
              <a:off x="14287334" y="1182191"/>
              <a:ext cx="3365500" cy="3387090"/>
            </a:xfrm>
            <a:custGeom>
              <a:avLst/>
              <a:gdLst/>
              <a:ahLst/>
              <a:cxnLst/>
              <a:rect l="l" t="t" r="r" b="b"/>
              <a:pathLst>
                <a:path w="3365500" h="3387090">
                  <a:moveTo>
                    <a:pt x="0" y="1693247"/>
                  </a:moveTo>
                  <a:lnTo>
                    <a:pt x="863574" y="1693247"/>
                  </a:lnTo>
                </a:path>
                <a:path w="3365500" h="3387090">
                  <a:moveTo>
                    <a:pt x="1276585" y="1693247"/>
                  </a:moveTo>
                  <a:lnTo>
                    <a:pt x="1722715" y="1693247"/>
                  </a:lnTo>
                </a:path>
                <a:path w="3365500" h="3387090">
                  <a:moveTo>
                    <a:pt x="2332339" y="1693247"/>
                  </a:moveTo>
                  <a:lnTo>
                    <a:pt x="3365156" y="1693247"/>
                  </a:lnTo>
                </a:path>
                <a:path w="3365500" h="3387090">
                  <a:moveTo>
                    <a:pt x="1682578" y="658676"/>
                  </a:moveTo>
                  <a:lnTo>
                    <a:pt x="1682578" y="3386495"/>
                  </a:lnTo>
                </a:path>
                <a:path w="3365500" h="3387090">
                  <a:moveTo>
                    <a:pt x="1682578" y="0"/>
                  </a:moveTo>
                  <a:lnTo>
                    <a:pt x="1682578" y="83930"/>
                  </a:lnTo>
                </a:path>
              </a:pathLst>
            </a:custGeom>
            <a:ln w="7568">
              <a:solidFill>
                <a:srgbClr val="EDEDED"/>
              </a:solidFill>
            </a:ln>
          </p:spPr>
          <p:txBody>
            <a:bodyPr wrap="square" lIns="0" tIns="0" rIns="0" bIns="0" rtlCol="0"/>
            <a:lstStyle/>
            <a:p>
              <a:endParaRPr sz="849"/>
            </a:p>
          </p:txBody>
        </p:sp>
        <p:sp>
          <p:nvSpPr>
            <p:cNvPr id="111" name="object 111"/>
            <p:cNvSpPr/>
            <p:nvPr/>
          </p:nvSpPr>
          <p:spPr>
            <a:xfrm>
              <a:off x="15391728" y="1182191"/>
              <a:ext cx="2272030" cy="2256155"/>
            </a:xfrm>
            <a:custGeom>
              <a:avLst/>
              <a:gdLst/>
              <a:ahLst/>
              <a:cxnLst/>
              <a:rect l="l" t="t" r="r" b="b"/>
              <a:pathLst>
                <a:path w="2272030" h="2256154">
                  <a:moveTo>
                    <a:pt x="2271452" y="2255740"/>
                  </a:moveTo>
                  <a:lnTo>
                    <a:pt x="2211008" y="2254327"/>
                  </a:lnTo>
                  <a:lnTo>
                    <a:pt x="2151380" y="2252160"/>
                  </a:lnTo>
                  <a:lnTo>
                    <a:pt x="2092566" y="2249240"/>
                  </a:lnTo>
                  <a:lnTo>
                    <a:pt x="2034568" y="2245565"/>
                  </a:lnTo>
                  <a:lnTo>
                    <a:pt x="1977384" y="2241137"/>
                  </a:lnTo>
                  <a:lnTo>
                    <a:pt x="1921016" y="2235955"/>
                  </a:lnTo>
                  <a:lnTo>
                    <a:pt x="1865463" y="2230020"/>
                  </a:lnTo>
                  <a:lnTo>
                    <a:pt x="1810725" y="2223330"/>
                  </a:lnTo>
                  <a:lnTo>
                    <a:pt x="1756802" y="2215887"/>
                  </a:lnTo>
                  <a:lnTo>
                    <a:pt x="1703694" y="2207690"/>
                  </a:lnTo>
                  <a:lnTo>
                    <a:pt x="1651401" y="2198739"/>
                  </a:lnTo>
                  <a:lnTo>
                    <a:pt x="1599923" y="2189034"/>
                  </a:lnTo>
                  <a:lnTo>
                    <a:pt x="1549261" y="2178575"/>
                  </a:lnTo>
                  <a:lnTo>
                    <a:pt x="1499413" y="2167363"/>
                  </a:lnTo>
                  <a:lnTo>
                    <a:pt x="1450380" y="2155397"/>
                  </a:lnTo>
                  <a:lnTo>
                    <a:pt x="1402163" y="2142677"/>
                  </a:lnTo>
                  <a:lnTo>
                    <a:pt x="1354760" y="2129203"/>
                  </a:lnTo>
                  <a:lnTo>
                    <a:pt x="1308173" y="2114975"/>
                  </a:lnTo>
                  <a:lnTo>
                    <a:pt x="1262401" y="2099994"/>
                  </a:lnTo>
                  <a:lnTo>
                    <a:pt x="1217443" y="2084259"/>
                  </a:lnTo>
                  <a:lnTo>
                    <a:pt x="1173301" y="2067769"/>
                  </a:lnTo>
                  <a:lnTo>
                    <a:pt x="1129974" y="2050527"/>
                  </a:lnTo>
                  <a:lnTo>
                    <a:pt x="1087462" y="2032530"/>
                  </a:lnTo>
                  <a:lnTo>
                    <a:pt x="1045765" y="2013779"/>
                  </a:lnTo>
                  <a:lnTo>
                    <a:pt x="1004883" y="1994275"/>
                  </a:lnTo>
                  <a:lnTo>
                    <a:pt x="964817" y="1974017"/>
                  </a:lnTo>
                  <a:lnTo>
                    <a:pt x="925565" y="1953005"/>
                  </a:lnTo>
                  <a:lnTo>
                    <a:pt x="887128" y="1931239"/>
                  </a:lnTo>
                  <a:lnTo>
                    <a:pt x="849507" y="1908720"/>
                  </a:lnTo>
                  <a:lnTo>
                    <a:pt x="812700" y="1885446"/>
                  </a:lnTo>
                  <a:lnTo>
                    <a:pt x="776709" y="1861419"/>
                  </a:lnTo>
                  <a:lnTo>
                    <a:pt x="741532" y="1836638"/>
                  </a:lnTo>
                  <a:lnTo>
                    <a:pt x="707171" y="1811103"/>
                  </a:lnTo>
                  <a:lnTo>
                    <a:pt x="673625" y="1784815"/>
                  </a:lnTo>
                  <a:lnTo>
                    <a:pt x="640894" y="1757772"/>
                  </a:lnTo>
                  <a:lnTo>
                    <a:pt x="608978" y="1729976"/>
                  </a:lnTo>
                  <a:lnTo>
                    <a:pt x="577877" y="1701426"/>
                  </a:lnTo>
                  <a:lnTo>
                    <a:pt x="547591" y="1672122"/>
                  </a:lnTo>
                  <a:lnTo>
                    <a:pt x="517335" y="1641241"/>
                  </a:lnTo>
                  <a:lnTo>
                    <a:pt x="487938" y="1609566"/>
                  </a:lnTo>
                  <a:lnTo>
                    <a:pt x="459402" y="1577095"/>
                  </a:lnTo>
                  <a:lnTo>
                    <a:pt x="431725" y="1543829"/>
                  </a:lnTo>
                  <a:lnTo>
                    <a:pt x="404908" y="1509768"/>
                  </a:lnTo>
                  <a:lnTo>
                    <a:pt x="378950" y="1474912"/>
                  </a:lnTo>
                  <a:lnTo>
                    <a:pt x="353852" y="1439261"/>
                  </a:lnTo>
                  <a:lnTo>
                    <a:pt x="329614" y="1402815"/>
                  </a:lnTo>
                  <a:lnTo>
                    <a:pt x="306236" y="1365573"/>
                  </a:lnTo>
                  <a:lnTo>
                    <a:pt x="283718" y="1327537"/>
                  </a:lnTo>
                  <a:lnTo>
                    <a:pt x="262059" y="1288705"/>
                  </a:lnTo>
                  <a:lnTo>
                    <a:pt x="241260" y="1249078"/>
                  </a:lnTo>
                  <a:lnTo>
                    <a:pt x="221320" y="1208656"/>
                  </a:lnTo>
                  <a:lnTo>
                    <a:pt x="202241" y="1167439"/>
                  </a:lnTo>
                  <a:lnTo>
                    <a:pt x="184021" y="1125427"/>
                  </a:lnTo>
                  <a:lnTo>
                    <a:pt x="166661" y="1082620"/>
                  </a:lnTo>
                  <a:lnTo>
                    <a:pt x="150160" y="1039018"/>
                  </a:lnTo>
                  <a:lnTo>
                    <a:pt x="134520" y="994621"/>
                  </a:lnTo>
                  <a:lnTo>
                    <a:pt x="119739" y="949428"/>
                  </a:lnTo>
                  <a:lnTo>
                    <a:pt x="105817" y="903441"/>
                  </a:lnTo>
                  <a:lnTo>
                    <a:pt x="92756" y="856658"/>
                  </a:lnTo>
                  <a:lnTo>
                    <a:pt x="80554" y="809080"/>
                  </a:lnTo>
                  <a:lnTo>
                    <a:pt x="69212" y="760707"/>
                  </a:lnTo>
                  <a:lnTo>
                    <a:pt x="58729" y="711539"/>
                  </a:lnTo>
                  <a:lnTo>
                    <a:pt x="49107" y="661576"/>
                  </a:lnTo>
                  <a:lnTo>
                    <a:pt x="40344" y="610818"/>
                  </a:lnTo>
                  <a:lnTo>
                    <a:pt x="32441" y="559264"/>
                  </a:lnTo>
                  <a:lnTo>
                    <a:pt x="25397" y="506916"/>
                  </a:lnTo>
                  <a:lnTo>
                    <a:pt x="19213" y="453772"/>
                  </a:lnTo>
                  <a:lnTo>
                    <a:pt x="13889" y="399833"/>
                  </a:lnTo>
                  <a:lnTo>
                    <a:pt x="9425" y="345100"/>
                  </a:lnTo>
                  <a:lnTo>
                    <a:pt x="5821" y="289571"/>
                  </a:lnTo>
                  <a:lnTo>
                    <a:pt x="3076" y="233247"/>
                  </a:lnTo>
                  <a:lnTo>
                    <a:pt x="1191" y="176128"/>
                  </a:lnTo>
                  <a:lnTo>
                    <a:pt x="165" y="118213"/>
                  </a:lnTo>
                  <a:lnTo>
                    <a:pt x="0" y="59504"/>
                  </a:lnTo>
                  <a:lnTo>
                    <a:pt x="694" y="0"/>
                  </a:lnTo>
                </a:path>
              </a:pathLst>
            </a:custGeom>
            <a:ln w="7568">
              <a:solidFill>
                <a:srgbClr val="B2B2B2"/>
              </a:solidFill>
            </a:ln>
          </p:spPr>
          <p:txBody>
            <a:bodyPr wrap="square" lIns="0" tIns="0" rIns="0" bIns="0" rtlCol="0"/>
            <a:lstStyle/>
            <a:p>
              <a:endParaRPr sz="849"/>
            </a:p>
          </p:txBody>
        </p:sp>
        <p:sp>
          <p:nvSpPr>
            <p:cNvPr id="112" name="object 112"/>
            <p:cNvSpPr/>
            <p:nvPr/>
          </p:nvSpPr>
          <p:spPr>
            <a:xfrm>
              <a:off x="16506716" y="1191315"/>
              <a:ext cx="1199515" cy="1056005"/>
            </a:xfrm>
            <a:custGeom>
              <a:avLst/>
              <a:gdLst/>
              <a:ahLst/>
              <a:cxnLst/>
              <a:rect l="l" t="t" r="r" b="b"/>
              <a:pathLst>
                <a:path w="1199515" h="1056005">
                  <a:moveTo>
                    <a:pt x="1199023" y="1038995"/>
                  </a:moveTo>
                  <a:lnTo>
                    <a:pt x="1136878" y="1045607"/>
                  </a:lnTo>
                  <a:lnTo>
                    <a:pt x="1076386" y="1050547"/>
                  </a:lnTo>
                  <a:lnTo>
                    <a:pt x="1017549" y="1053817"/>
                  </a:lnTo>
                  <a:lnTo>
                    <a:pt x="960364" y="1055416"/>
                  </a:lnTo>
                  <a:lnTo>
                    <a:pt x="904833" y="1055343"/>
                  </a:lnTo>
                  <a:lnTo>
                    <a:pt x="850956" y="1053599"/>
                  </a:lnTo>
                  <a:lnTo>
                    <a:pt x="798733" y="1050185"/>
                  </a:lnTo>
                  <a:lnTo>
                    <a:pt x="748163" y="1045099"/>
                  </a:lnTo>
                  <a:lnTo>
                    <a:pt x="699246" y="1038342"/>
                  </a:lnTo>
                  <a:lnTo>
                    <a:pt x="651983" y="1029914"/>
                  </a:lnTo>
                  <a:lnTo>
                    <a:pt x="606374" y="1019814"/>
                  </a:lnTo>
                  <a:lnTo>
                    <a:pt x="562418" y="1008044"/>
                  </a:lnTo>
                  <a:lnTo>
                    <a:pt x="520116" y="994602"/>
                  </a:lnTo>
                  <a:lnTo>
                    <a:pt x="479467" y="979490"/>
                  </a:lnTo>
                  <a:lnTo>
                    <a:pt x="440472" y="962706"/>
                  </a:lnTo>
                  <a:lnTo>
                    <a:pt x="403131" y="944251"/>
                  </a:lnTo>
                  <a:lnTo>
                    <a:pt x="367443" y="924125"/>
                  </a:lnTo>
                  <a:lnTo>
                    <a:pt x="333409" y="902328"/>
                  </a:lnTo>
                  <a:lnTo>
                    <a:pt x="301028" y="878860"/>
                  </a:lnTo>
                  <a:lnTo>
                    <a:pt x="270301" y="853721"/>
                  </a:lnTo>
                  <a:lnTo>
                    <a:pt x="239743" y="825453"/>
                  </a:lnTo>
                  <a:lnTo>
                    <a:pt x="211018" y="795333"/>
                  </a:lnTo>
                  <a:lnTo>
                    <a:pt x="184124" y="763362"/>
                  </a:lnTo>
                  <a:lnTo>
                    <a:pt x="159063" y="729539"/>
                  </a:lnTo>
                  <a:lnTo>
                    <a:pt x="135834" y="693865"/>
                  </a:lnTo>
                  <a:lnTo>
                    <a:pt x="114437" y="656339"/>
                  </a:lnTo>
                  <a:lnTo>
                    <a:pt x="94873" y="616961"/>
                  </a:lnTo>
                  <a:lnTo>
                    <a:pt x="77140" y="575732"/>
                  </a:lnTo>
                  <a:lnTo>
                    <a:pt x="61240" y="532651"/>
                  </a:lnTo>
                  <a:lnTo>
                    <a:pt x="47172" y="487718"/>
                  </a:lnTo>
                  <a:lnTo>
                    <a:pt x="34937" y="440934"/>
                  </a:lnTo>
                  <a:lnTo>
                    <a:pt x="24533" y="392298"/>
                  </a:lnTo>
                  <a:lnTo>
                    <a:pt x="15962" y="341810"/>
                  </a:lnTo>
                  <a:lnTo>
                    <a:pt x="9223" y="289471"/>
                  </a:lnTo>
                  <a:lnTo>
                    <a:pt x="4316" y="235280"/>
                  </a:lnTo>
                  <a:lnTo>
                    <a:pt x="1242" y="179237"/>
                  </a:lnTo>
                  <a:lnTo>
                    <a:pt x="0" y="121343"/>
                  </a:lnTo>
                  <a:lnTo>
                    <a:pt x="589" y="61597"/>
                  </a:lnTo>
                  <a:lnTo>
                    <a:pt x="3012" y="0"/>
                  </a:lnTo>
                </a:path>
              </a:pathLst>
            </a:custGeom>
            <a:ln w="7568">
              <a:solidFill>
                <a:srgbClr val="B2B2B2"/>
              </a:solidFill>
            </a:ln>
          </p:spPr>
          <p:txBody>
            <a:bodyPr wrap="square" lIns="0" tIns="0" rIns="0" bIns="0" rtlCol="0"/>
            <a:lstStyle/>
            <a:p>
              <a:endParaRPr sz="849"/>
            </a:p>
          </p:txBody>
        </p:sp>
      </p:grpSp>
      <p:sp>
        <p:nvSpPr>
          <p:cNvPr id="113" name="object 113"/>
          <p:cNvSpPr txBox="1"/>
          <p:nvPr/>
        </p:nvSpPr>
        <p:spPr>
          <a:xfrm>
            <a:off x="9374796" y="4258206"/>
            <a:ext cx="609214" cy="138719"/>
          </a:xfrm>
          <a:prstGeom prst="rect">
            <a:avLst/>
          </a:prstGeom>
        </p:spPr>
        <p:txBody>
          <a:bodyPr vert="horz" wrap="square" lIns="0" tIns="8472" rIns="0" bIns="0" rtlCol="0">
            <a:spAutoFit/>
          </a:bodyPr>
          <a:lstStyle/>
          <a:p>
            <a:pPr marR="6931" algn="ctr">
              <a:spcBef>
                <a:spcPts val="67"/>
              </a:spcBef>
            </a:pPr>
            <a:r>
              <a:rPr sz="303" b="1" spc="-6" dirty="0">
                <a:solidFill>
                  <a:srgbClr val="1E1F21"/>
                </a:solidFill>
                <a:latin typeface="Trebuchet MS"/>
                <a:cs typeface="Trebuchet MS"/>
              </a:rPr>
              <a:t>Feasibility</a:t>
            </a:r>
            <a:endParaRPr sz="303">
              <a:latin typeface="Trebuchet MS"/>
              <a:cs typeface="Trebuchet MS"/>
            </a:endParaRPr>
          </a:p>
          <a:p>
            <a:pPr marL="7701" marR="3081" algn="ctr">
              <a:lnSpc>
                <a:spcPct val="107300"/>
              </a:lnSpc>
              <a:spcBef>
                <a:spcPts val="158"/>
              </a:spcBef>
            </a:pPr>
            <a:r>
              <a:rPr sz="182" spc="6" dirty="0">
                <a:solidFill>
                  <a:srgbClr val="1F1F1F"/>
                </a:solidFill>
                <a:latin typeface="Trebuchet MS"/>
                <a:cs typeface="Trebuchet MS"/>
              </a:rPr>
              <a:t>Regardless </a:t>
            </a:r>
            <a:r>
              <a:rPr sz="182" dirty="0">
                <a:solidFill>
                  <a:srgbClr val="1F1F1F"/>
                </a:solidFill>
                <a:latin typeface="Trebuchet MS"/>
                <a:cs typeface="Trebuchet MS"/>
              </a:rPr>
              <a:t>of </a:t>
            </a:r>
            <a:r>
              <a:rPr sz="182" spc="-3" dirty="0">
                <a:solidFill>
                  <a:srgbClr val="1F1F1F"/>
                </a:solidFill>
                <a:latin typeface="Trebuchet MS"/>
                <a:cs typeface="Trebuchet MS"/>
              </a:rPr>
              <a:t>their importance, </a:t>
            </a:r>
            <a:r>
              <a:rPr sz="182" spc="3" dirty="0">
                <a:solidFill>
                  <a:srgbClr val="1F1F1F"/>
                </a:solidFill>
                <a:latin typeface="Trebuchet MS"/>
                <a:cs typeface="Trebuchet MS"/>
              </a:rPr>
              <a:t>which tasks </a:t>
            </a:r>
            <a:r>
              <a:rPr sz="182" dirty="0">
                <a:solidFill>
                  <a:srgbClr val="1F1F1F"/>
                </a:solidFill>
                <a:latin typeface="Trebuchet MS"/>
                <a:cs typeface="Trebuchet MS"/>
              </a:rPr>
              <a:t>are </a:t>
            </a:r>
            <a:r>
              <a:rPr sz="182" spc="3" dirty="0">
                <a:solidFill>
                  <a:srgbClr val="1F1F1F"/>
                </a:solidFill>
                <a:latin typeface="Trebuchet MS"/>
                <a:cs typeface="Trebuchet MS"/>
              </a:rPr>
              <a:t>more </a:t>
            </a:r>
            <a:r>
              <a:rPr sz="182" spc="6" dirty="0">
                <a:solidFill>
                  <a:srgbClr val="1F1F1F"/>
                </a:solidFill>
                <a:latin typeface="Trebuchet MS"/>
                <a:cs typeface="Trebuchet MS"/>
              </a:rPr>
              <a:t> </a:t>
            </a:r>
            <a:r>
              <a:rPr sz="182" dirty="0">
                <a:solidFill>
                  <a:srgbClr val="1F1F1F"/>
                </a:solidFill>
                <a:latin typeface="Trebuchet MS"/>
                <a:cs typeface="Trebuchet MS"/>
              </a:rPr>
              <a:t>feasible</a:t>
            </a:r>
            <a:r>
              <a:rPr sz="182" spc="-3" dirty="0">
                <a:solidFill>
                  <a:srgbClr val="1F1F1F"/>
                </a:solidFill>
                <a:latin typeface="Trebuchet MS"/>
                <a:cs typeface="Trebuchet MS"/>
              </a:rPr>
              <a:t> </a:t>
            </a:r>
            <a:r>
              <a:rPr sz="182" dirty="0">
                <a:solidFill>
                  <a:srgbClr val="1F1F1F"/>
                </a:solidFill>
                <a:latin typeface="Trebuchet MS"/>
                <a:cs typeface="Trebuchet MS"/>
              </a:rPr>
              <a:t>than</a:t>
            </a:r>
            <a:r>
              <a:rPr sz="182" spc="-3" dirty="0">
                <a:solidFill>
                  <a:srgbClr val="1F1F1F"/>
                </a:solidFill>
                <a:latin typeface="Trebuchet MS"/>
                <a:cs typeface="Trebuchet MS"/>
              </a:rPr>
              <a:t> </a:t>
            </a:r>
            <a:r>
              <a:rPr sz="182" spc="3" dirty="0">
                <a:solidFill>
                  <a:srgbClr val="1F1F1F"/>
                </a:solidFill>
                <a:latin typeface="Trebuchet MS"/>
                <a:cs typeface="Trebuchet MS"/>
              </a:rPr>
              <a:t>others?</a:t>
            </a:r>
            <a:r>
              <a:rPr sz="182" spc="-3" dirty="0">
                <a:solidFill>
                  <a:srgbClr val="1F1F1F"/>
                </a:solidFill>
                <a:latin typeface="Trebuchet MS"/>
                <a:cs typeface="Trebuchet MS"/>
              </a:rPr>
              <a:t> (Cost, </a:t>
            </a:r>
            <a:r>
              <a:rPr sz="182" spc="-9" dirty="0">
                <a:solidFill>
                  <a:srgbClr val="1F1F1F"/>
                </a:solidFill>
                <a:latin typeface="Trebuchet MS"/>
                <a:cs typeface="Trebuchet MS"/>
              </a:rPr>
              <a:t>time,</a:t>
            </a:r>
            <a:r>
              <a:rPr sz="182" spc="-3" dirty="0">
                <a:solidFill>
                  <a:srgbClr val="1F1F1F"/>
                </a:solidFill>
                <a:latin typeface="Trebuchet MS"/>
                <a:cs typeface="Trebuchet MS"/>
              </a:rPr>
              <a:t> </a:t>
            </a:r>
            <a:r>
              <a:rPr sz="182" spc="-9" dirty="0">
                <a:solidFill>
                  <a:srgbClr val="1F1F1F"/>
                </a:solidFill>
                <a:latin typeface="Trebuchet MS"/>
                <a:cs typeface="Trebuchet MS"/>
              </a:rPr>
              <a:t>effort,</a:t>
            </a:r>
            <a:r>
              <a:rPr sz="182" dirty="0">
                <a:solidFill>
                  <a:srgbClr val="1F1F1F"/>
                </a:solidFill>
                <a:latin typeface="Trebuchet MS"/>
                <a:cs typeface="Trebuchet MS"/>
              </a:rPr>
              <a:t> </a:t>
            </a:r>
            <a:r>
              <a:rPr sz="182" spc="-3" dirty="0">
                <a:solidFill>
                  <a:srgbClr val="1F1F1F"/>
                </a:solidFill>
                <a:latin typeface="Trebuchet MS"/>
                <a:cs typeface="Trebuchet MS"/>
              </a:rPr>
              <a:t>complexity, </a:t>
            </a:r>
            <a:r>
              <a:rPr sz="182" spc="-9" dirty="0">
                <a:solidFill>
                  <a:srgbClr val="1F1F1F"/>
                </a:solidFill>
                <a:latin typeface="Trebuchet MS"/>
                <a:cs typeface="Trebuchet MS"/>
              </a:rPr>
              <a:t>etc.)</a:t>
            </a:r>
            <a:endParaRPr sz="182">
              <a:latin typeface="Trebuchet MS"/>
              <a:cs typeface="Trebuchet MS"/>
            </a:endParaRPr>
          </a:p>
        </p:txBody>
      </p:sp>
      <p:sp>
        <p:nvSpPr>
          <p:cNvPr id="114" name="object 114"/>
          <p:cNvSpPr txBox="1"/>
          <p:nvPr/>
        </p:nvSpPr>
        <p:spPr>
          <a:xfrm>
            <a:off x="8415797" y="3068932"/>
            <a:ext cx="217962" cy="288760"/>
          </a:xfrm>
          <a:prstGeom prst="rect">
            <a:avLst/>
          </a:prstGeom>
        </p:spPr>
        <p:txBody>
          <a:bodyPr vert="horz" wrap="square" lIns="0" tIns="8472" rIns="0" bIns="0" rtlCol="0">
            <a:spAutoFit/>
          </a:bodyPr>
          <a:lstStyle/>
          <a:p>
            <a:pPr algn="ctr">
              <a:spcBef>
                <a:spcPts val="67"/>
              </a:spcBef>
            </a:pPr>
            <a:r>
              <a:rPr sz="303" b="1" spc="-3" dirty="0">
                <a:solidFill>
                  <a:srgbClr val="1F1F1F"/>
                </a:solidFill>
                <a:latin typeface="Trebuchet MS"/>
                <a:cs typeface="Trebuchet MS"/>
              </a:rPr>
              <a:t>Importance</a:t>
            </a:r>
            <a:endParaRPr sz="303">
              <a:latin typeface="Trebuchet MS"/>
              <a:cs typeface="Trebuchet MS"/>
            </a:endParaRPr>
          </a:p>
          <a:p>
            <a:pPr marL="12322" marR="7701" algn="ctr">
              <a:lnSpc>
                <a:spcPct val="107300"/>
              </a:lnSpc>
              <a:spcBef>
                <a:spcPts val="158"/>
              </a:spcBef>
            </a:pPr>
            <a:r>
              <a:rPr sz="182" spc="-9" dirty="0">
                <a:solidFill>
                  <a:srgbClr val="1F1F1F"/>
                </a:solidFill>
                <a:latin typeface="Trebuchet MS"/>
                <a:cs typeface="Trebuchet MS"/>
              </a:rPr>
              <a:t>If</a:t>
            </a:r>
            <a:r>
              <a:rPr sz="182" spc="-6" dirty="0">
                <a:solidFill>
                  <a:srgbClr val="1F1F1F"/>
                </a:solidFill>
                <a:latin typeface="Trebuchet MS"/>
                <a:cs typeface="Trebuchet MS"/>
              </a:rPr>
              <a:t> </a:t>
            </a:r>
            <a:r>
              <a:rPr sz="182" spc="6" dirty="0">
                <a:solidFill>
                  <a:srgbClr val="1F1F1F"/>
                </a:solidFill>
                <a:latin typeface="Trebuchet MS"/>
                <a:cs typeface="Trebuchet MS"/>
              </a:rPr>
              <a:t>each</a:t>
            </a:r>
            <a:r>
              <a:rPr sz="182" spc="-6" dirty="0">
                <a:solidFill>
                  <a:srgbClr val="1F1F1F"/>
                </a:solidFill>
                <a:latin typeface="Trebuchet MS"/>
                <a:cs typeface="Trebuchet MS"/>
              </a:rPr>
              <a:t> </a:t>
            </a:r>
            <a:r>
              <a:rPr sz="182" dirty="0">
                <a:solidFill>
                  <a:srgbClr val="1F1F1F"/>
                </a:solidFill>
                <a:latin typeface="Trebuchet MS"/>
                <a:cs typeface="Trebuchet MS"/>
              </a:rPr>
              <a:t>of</a:t>
            </a:r>
            <a:r>
              <a:rPr sz="182" spc="-6" dirty="0">
                <a:solidFill>
                  <a:srgbClr val="1F1F1F"/>
                </a:solidFill>
                <a:latin typeface="Trebuchet MS"/>
                <a:cs typeface="Trebuchet MS"/>
              </a:rPr>
              <a:t> </a:t>
            </a:r>
            <a:r>
              <a:rPr sz="182" spc="3" dirty="0">
                <a:solidFill>
                  <a:srgbClr val="1F1F1F"/>
                </a:solidFill>
                <a:latin typeface="Trebuchet MS"/>
                <a:cs typeface="Trebuchet MS"/>
              </a:rPr>
              <a:t>these  tasks could get </a:t>
            </a:r>
            <a:r>
              <a:rPr sz="182" spc="6" dirty="0">
                <a:solidFill>
                  <a:srgbClr val="1F1F1F"/>
                </a:solidFill>
                <a:latin typeface="Trebuchet MS"/>
                <a:cs typeface="Trebuchet MS"/>
              </a:rPr>
              <a:t> </a:t>
            </a:r>
            <a:r>
              <a:rPr sz="182" spc="9" dirty="0">
                <a:solidFill>
                  <a:srgbClr val="1F1F1F"/>
                </a:solidFill>
                <a:latin typeface="Trebuchet MS"/>
                <a:cs typeface="Trebuchet MS"/>
              </a:rPr>
              <a:t>done</a:t>
            </a:r>
            <a:r>
              <a:rPr sz="182" spc="-6" dirty="0">
                <a:solidFill>
                  <a:srgbClr val="1F1F1F"/>
                </a:solidFill>
                <a:latin typeface="Trebuchet MS"/>
                <a:cs typeface="Trebuchet MS"/>
              </a:rPr>
              <a:t> </a:t>
            </a:r>
            <a:r>
              <a:rPr sz="182" spc="-3" dirty="0">
                <a:solidFill>
                  <a:srgbClr val="1F1F1F"/>
                </a:solidFill>
                <a:latin typeface="Trebuchet MS"/>
                <a:cs typeface="Trebuchet MS"/>
              </a:rPr>
              <a:t>without</a:t>
            </a:r>
            <a:r>
              <a:rPr sz="182" spc="-6" dirty="0">
                <a:solidFill>
                  <a:srgbClr val="1F1F1F"/>
                </a:solidFill>
                <a:latin typeface="Trebuchet MS"/>
                <a:cs typeface="Trebuchet MS"/>
              </a:rPr>
              <a:t> </a:t>
            </a:r>
            <a:r>
              <a:rPr sz="182" spc="3" dirty="0">
                <a:solidFill>
                  <a:srgbClr val="1F1F1F"/>
                </a:solidFill>
                <a:latin typeface="Trebuchet MS"/>
                <a:cs typeface="Trebuchet MS"/>
              </a:rPr>
              <a:t>any  </a:t>
            </a:r>
            <a:r>
              <a:rPr sz="182" spc="-6" dirty="0">
                <a:solidFill>
                  <a:srgbClr val="1F1F1F"/>
                </a:solidFill>
                <a:latin typeface="Trebuchet MS"/>
                <a:cs typeface="Trebuchet MS"/>
              </a:rPr>
              <a:t>difficulty </a:t>
            </a:r>
            <a:r>
              <a:rPr sz="182" dirty="0">
                <a:solidFill>
                  <a:srgbClr val="1F1F1F"/>
                </a:solidFill>
                <a:latin typeface="Trebuchet MS"/>
                <a:cs typeface="Trebuchet MS"/>
              </a:rPr>
              <a:t>or</a:t>
            </a:r>
            <a:r>
              <a:rPr sz="182" spc="-6" dirty="0">
                <a:solidFill>
                  <a:srgbClr val="1F1F1F"/>
                </a:solidFill>
                <a:latin typeface="Trebuchet MS"/>
                <a:cs typeface="Trebuchet MS"/>
              </a:rPr>
              <a:t> </a:t>
            </a:r>
            <a:r>
              <a:rPr sz="182" spc="-3" dirty="0">
                <a:solidFill>
                  <a:srgbClr val="1F1F1F"/>
                </a:solidFill>
                <a:latin typeface="Trebuchet MS"/>
                <a:cs typeface="Trebuchet MS"/>
              </a:rPr>
              <a:t>cost,  </a:t>
            </a:r>
            <a:r>
              <a:rPr sz="182" spc="3" dirty="0">
                <a:solidFill>
                  <a:srgbClr val="1F1F1F"/>
                </a:solidFill>
                <a:latin typeface="Trebuchet MS"/>
                <a:cs typeface="Trebuchet MS"/>
              </a:rPr>
              <a:t>which</a:t>
            </a:r>
            <a:r>
              <a:rPr sz="182" spc="-6" dirty="0">
                <a:solidFill>
                  <a:srgbClr val="1F1F1F"/>
                </a:solidFill>
                <a:latin typeface="Trebuchet MS"/>
                <a:cs typeface="Trebuchet MS"/>
              </a:rPr>
              <a:t> </a:t>
            </a:r>
            <a:r>
              <a:rPr sz="182" spc="3" dirty="0">
                <a:solidFill>
                  <a:srgbClr val="1F1F1F"/>
                </a:solidFill>
                <a:latin typeface="Trebuchet MS"/>
                <a:cs typeface="Trebuchet MS"/>
              </a:rPr>
              <a:t>would</a:t>
            </a:r>
            <a:r>
              <a:rPr sz="182" spc="-6" dirty="0">
                <a:solidFill>
                  <a:srgbClr val="1F1F1F"/>
                </a:solidFill>
                <a:latin typeface="Trebuchet MS"/>
                <a:cs typeface="Trebuchet MS"/>
              </a:rPr>
              <a:t> </a:t>
            </a:r>
            <a:r>
              <a:rPr sz="182" spc="6" dirty="0">
                <a:solidFill>
                  <a:srgbClr val="1F1F1F"/>
                </a:solidFill>
                <a:latin typeface="Trebuchet MS"/>
                <a:cs typeface="Trebuchet MS"/>
              </a:rPr>
              <a:t>have  </a:t>
            </a:r>
            <a:r>
              <a:rPr sz="182" dirty="0">
                <a:solidFill>
                  <a:srgbClr val="1F1F1F"/>
                </a:solidFill>
                <a:latin typeface="Trebuchet MS"/>
                <a:cs typeface="Trebuchet MS"/>
              </a:rPr>
              <a:t>the</a:t>
            </a:r>
            <a:r>
              <a:rPr sz="182" spc="-6" dirty="0">
                <a:solidFill>
                  <a:srgbClr val="1F1F1F"/>
                </a:solidFill>
                <a:latin typeface="Trebuchet MS"/>
                <a:cs typeface="Trebuchet MS"/>
              </a:rPr>
              <a:t> </a:t>
            </a:r>
            <a:r>
              <a:rPr sz="182" spc="3" dirty="0">
                <a:solidFill>
                  <a:srgbClr val="1F1F1F"/>
                </a:solidFill>
                <a:latin typeface="Trebuchet MS"/>
                <a:cs typeface="Trebuchet MS"/>
              </a:rPr>
              <a:t>most</a:t>
            </a:r>
            <a:r>
              <a:rPr sz="182" spc="-6" dirty="0">
                <a:solidFill>
                  <a:srgbClr val="1F1F1F"/>
                </a:solidFill>
                <a:latin typeface="Trebuchet MS"/>
                <a:cs typeface="Trebuchet MS"/>
              </a:rPr>
              <a:t> </a:t>
            </a:r>
            <a:r>
              <a:rPr sz="182" dirty="0">
                <a:solidFill>
                  <a:srgbClr val="1F1F1F"/>
                </a:solidFill>
                <a:latin typeface="Trebuchet MS"/>
                <a:cs typeface="Trebuchet MS"/>
              </a:rPr>
              <a:t>positive  </a:t>
            </a:r>
            <a:r>
              <a:rPr sz="182" spc="3" dirty="0">
                <a:solidFill>
                  <a:srgbClr val="1F1F1F"/>
                </a:solidFill>
                <a:latin typeface="Trebuchet MS"/>
                <a:cs typeface="Trebuchet MS"/>
              </a:rPr>
              <a:t>impact?</a:t>
            </a:r>
            <a:endParaRPr sz="182">
              <a:latin typeface="Trebuchet MS"/>
              <a:cs typeface="Trebuchet MS"/>
            </a:endParaRPr>
          </a:p>
        </p:txBody>
      </p:sp>
      <p:sp>
        <p:nvSpPr>
          <p:cNvPr id="115" name="object 115"/>
          <p:cNvSpPr txBox="1"/>
          <p:nvPr/>
        </p:nvSpPr>
        <p:spPr>
          <a:xfrm>
            <a:off x="8580864" y="2138741"/>
            <a:ext cx="47366" cy="83579"/>
          </a:xfrm>
          <a:prstGeom prst="rect">
            <a:avLst/>
          </a:prstGeom>
        </p:spPr>
        <p:txBody>
          <a:bodyPr vert="horz" wrap="square" lIns="0" tIns="8857" rIns="0" bIns="0" rtlCol="0">
            <a:spAutoFit/>
          </a:bodyPr>
          <a:lstStyle/>
          <a:p>
            <a:pPr marL="7701">
              <a:spcBef>
                <a:spcPts val="69"/>
              </a:spcBef>
            </a:pPr>
            <a:r>
              <a:rPr sz="485" b="1" spc="-36" dirty="0">
                <a:solidFill>
                  <a:srgbClr val="B2B2B2"/>
                </a:solidFill>
                <a:latin typeface="Trebuchet MS"/>
                <a:cs typeface="Trebuchet MS"/>
              </a:rPr>
              <a:t>+</a:t>
            </a:r>
            <a:endParaRPr sz="485">
              <a:latin typeface="Trebuchet MS"/>
              <a:cs typeface="Trebuchet MS"/>
            </a:endParaRPr>
          </a:p>
        </p:txBody>
      </p:sp>
      <p:sp>
        <p:nvSpPr>
          <p:cNvPr id="116" name="object 116"/>
          <p:cNvSpPr txBox="1"/>
          <p:nvPr/>
        </p:nvSpPr>
        <p:spPr>
          <a:xfrm>
            <a:off x="8592052" y="4145757"/>
            <a:ext cx="34273" cy="83579"/>
          </a:xfrm>
          <a:prstGeom prst="rect">
            <a:avLst/>
          </a:prstGeom>
        </p:spPr>
        <p:txBody>
          <a:bodyPr vert="horz" wrap="square" lIns="0" tIns="8857" rIns="0" bIns="0" rtlCol="0">
            <a:spAutoFit/>
          </a:bodyPr>
          <a:lstStyle/>
          <a:p>
            <a:pPr marL="7701">
              <a:spcBef>
                <a:spcPts val="69"/>
              </a:spcBef>
            </a:pPr>
            <a:r>
              <a:rPr sz="485" b="1" spc="-30" dirty="0">
                <a:solidFill>
                  <a:srgbClr val="B2B2B2"/>
                </a:solidFill>
                <a:latin typeface="Trebuchet MS"/>
                <a:cs typeface="Trebuchet MS"/>
              </a:rPr>
              <a:t>-</a:t>
            </a:r>
            <a:endParaRPr sz="485">
              <a:latin typeface="Trebuchet MS"/>
              <a:cs typeface="Trebuchet MS"/>
            </a:endParaRPr>
          </a:p>
        </p:txBody>
      </p:sp>
      <p:sp>
        <p:nvSpPr>
          <p:cNvPr id="117" name="object 117"/>
          <p:cNvSpPr txBox="1"/>
          <p:nvPr/>
        </p:nvSpPr>
        <p:spPr>
          <a:xfrm>
            <a:off x="8681077" y="4241881"/>
            <a:ext cx="34273" cy="83579"/>
          </a:xfrm>
          <a:prstGeom prst="rect">
            <a:avLst/>
          </a:prstGeom>
        </p:spPr>
        <p:txBody>
          <a:bodyPr vert="horz" wrap="square" lIns="0" tIns="8857" rIns="0" bIns="0" rtlCol="0">
            <a:spAutoFit/>
          </a:bodyPr>
          <a:lstStyle/>
          <a:p>
            <a:pPr marL="7701">
              <a:spcBef>
                <a:spcPts val="69"/>
              </a:spcBef>
            </a:pPr>
            <a:r>
              <a:rPr sz="485" b="1" spc="-30" dirty="0">
                <a:solidFill>
                  <a:srgbClr val="B2B2B2"/>
                </a:solidFill>
                <a:latin typeface="Trebuchet MS"/>
                <a:cs typeface="Trebuchet MS"/>
              </a:rPr>
              <a:t>-</a:t>
            </a:r>
            <a:endParaRPr sz="485">
              <a:latin typeface="Trebuchet MS"/>
              <a:cs typeface="Trebuchet MS"/>
            </a:endParaRPr>
          </a:p>
        </p:txBody>
      </p:sp>
      <p:sp>
        <p:nvSpPr>
          <p:cNvPr id="118" name="object 118"/>
          <p:cNvSpPr txBox="1"/>
          <p:nvPr/>
        </p:nvSpPr>
        <p:spPr>
          <a:xfrm>
            <a:off x="10704134" y="4256308"/>
            <a:ext cx="47366" cy="83579"/>
          </a:xfrm>
          <a:prstGeom prst="rect">
            <a:avLst/>
          </a:prstGeom>
        </p:spPr>
        <p:txBody>
          <a:bodyPr vert="horz" wrap="square" lIns="0" tIns="8857" rIns="0" bIns="0" rtlCol="0">
            <a:spAutoFit/>
          </a:bodyPr>
          <a:lstStyle/>
          <a:p>
            <a:pPr marL="7701">
              <a:spcBef>
                <a:spcPts val="69"/>
              </a:spcBef>
            </a:pPr>
            <a:r>
              <a:rPr sz="485" b="1" spc="-36" dirty="0">
                <a:solidFill>
                  <a:srgbClr val="B2B2B2"/>
                </a:solidFill>
                <a:latin typeface="Trebuchet MS"/>
                <a:cs typeface="Trebuchet MS"/>
              </a:rPr>
              <a:t>+</a:t>
            </a:r>
            <a:endParaRPr sz="485">
              <a:latin typeface="Trebuchet MS"/>
              <a:cs typeface="Trebuchet MS"/>
            </a:endParaRPr>
          </a:p>
        </p:txBody>
      </p:sp>
      <p:grpSp>
        <p:nvGrpSpPr>
          <p:cNvPr id="119" name="object 119"/>
          <p:cNvGrpSpPr/>
          <p:nvPr/>
        </p:nvGrpSpPr>
        <p:grpSpPr>
          <a:xfrm>
            <a:off x="8384457" y="1674554"/>
            <a:ext cx="2371393" cy="471352"/>
            <a:chOff x="13825619" y="355016"/>
            <a:chExt cx="3910329" cy="777240"/>
          </a:xfrm>
        </p:grpSpPr>
        <p:sp>
          <p:nvSpPr>
            <p:cNvPr id="120" name="object 120"/>
            <p:cNvSpPr/>
            <p:nvPr/>
          </p:nvSpPr>
          <p:spPr>
            <a:xfrm>
              <a:off x="13825613" y="1118667"/>
              <a:ext cx="3910329" cy="13970"/>
            </a:xfrm>
            <a:custGeom>
              <a:avLst/>
              <a:gdLst/>
              <a:ahLst/>
              <a:cxnLst/>
              <a:rect l="l" t="t" r="r" b="b"/>
              <a:pathLst>
                <a:path w="3910330" h="13969">
                  <a:moveTo>
                    <a:pt x="834402" y="0"/>
                  </a:moveTo>
                  <a:lnTo>
                    <a:pt x="0" y="0"/>
                  </a:lnTo>
                  <a:lnTo>
                    <a:pt x="0" y="13474"/>
                  </a:lnTo>
                  <a:lnTo>
                    <a:pt x="834402" y="13474"/>
                  </a:lnTo>
                  <a:lnTo>
                    <a:pt x="834402" y="0"/>
                  </a:lnTo>
                  <a:close/>
                </a:path>
                <a:path w="3910330" h="13969">
                  <a:moveTo>
                    <a:pt x="3909974" y="0"/>
                  </a:moveTo>
                  <a:lnTo>
                    <a:pt x="1558048" y="0"/>
                  </a:lnTo>
                  <a:lnTo>
                    <a:pt x="1558048" y="13474"/>
                  </a:lnTo>
                  <a:lnTo>
                    <a:pt x="3909974" y="13474"/>
                  </a:lnTo>
                  <a:lnTo>
                    <a:pt x="3909974" y="0"/>
                  </a:lnTo>
                  <a:close/>
                </a:path>
              </a:pathLst>
            </a:custGeom>
            <a:solidFill>
              <a:srgbClr val="EAEAEA"/>
            </a:solidFill>
          </p:spPr>
          <p:txBody>
            <a:bodyPr wrap="square" lIns="0" tIns="0" rIns="0" bIns="0" rtlCol="0"/>
            <a:lstStyle/>
            <a:p>
              <a:endParaRPr sz="849"/>
            </a:p>
          </p:txBody>
        </p:sp>
        <p:sp>
          <p:nvSpPr>
            <p:cNvPr id="121" name="object 121"/>
            <p:cNvSpPr/>
            <p:nvPr/>
          </p:nvSpPr>
          <p:spPr>
            <a:xfrm>
              <a:off x="15957841" y="355016"/>
              <a:ext cx="684530" cy="546100"/>
            </a:xfrm>
            <a:custGeom>
              <a:avLst/>
              <a:gdLst/>
              <a:ahLst/>
              <a:cxnLst/>
              <a:rect l="l" t="t" r="r" b="b"/>
              <a:pathLst>
                <a:path w="684530" h="546100">
                  <a:moveTo>
                    <a:pt x="0" y="0"/>
                  </a:moveTo>
                  <a:lnTo>
                    <a:pt x="684093" y="0"/>
                  </a:lnTo>
                  <a:lnTo>
                    <a:pt x="684093" y="545650"/>
                  </a:lnTo>
                  <a:lnTo>
                    <a:pt x="0" y="545650"/>
                  </a:lnTo>
                  <a:lnTo>
                    <a:pt x="0" y="0"/>
                  </a:lnTo>
                  <a:close/>
                </a:path>
              </a:pathLst>
            </a:custGeom>
            <a:solidFill>
              <a:srgbClr val="FDF2DB"/>
            </a:solidFill>
          </p:spPr>
          <p:txBody>
            <a:bodyPr wrap="square" lIns="0" tIns="0" rIns="0" bIns="0" rtlCol="0"/>
            <a:lstStyle/>
            <a:p>
              <a:endParaRPr sz="849"/>
            </a:p>
          </p:txBody>
        </p:sp>
        <p:pic>
          <p:nvPicPr>
            <p:cNvPr id="122" name="object 122"/>
            <p:cNvPicPr/>
            <p:nvPr/>
          </p:nvPicPr>
          <p:blipFill>
            <a:blip r:embed="rId15" cstate="print"/>
            <a:stretch>
              <a:fillRect/>
            </a:stretch>
          </p:blipFill>
          <p:spPr>
            <a:xfrm>
              <a:off x="16021329" y="900939"/>
              <a:ext cx="81878" cy="81878"/>
            </a:xfrm>
            <a:prstGeom prst="rect">
              <a:avLst/>
            </a:prstGeom>
          </p:spPr>
        </p:pic>
      </p:grpSp>
      <p:sp>
        <p:nvSpPr>
          <p:cNvPr id="123" name="object 123"/>
          <p:cNvSpPr txBox="1"/>
          <p:nvPr/>
        </p:nvSpPr>
        <p:spPr>
          <a:xfrm>
            <a:off x="9677528" y="1674554"/>
            <a:ext cx="415129" cy="301518"/>
          </a:xfrm>
          <a:prstGeom prst="rect">
            <a:avLst/>
          </a:prstGeom>
        </p:spPr>
        <p:txBody>
          <a:bodyPr vert="horz" wrap="square" lIns="0" tIns="2311" rIns="0" bIns="0" rtlCol="0">
            <a:spAutoFit/>
          </a:bodyPr>
          <a:lstStyle/>
          <a:p>
            <a:pPr>
              <a:spcBef>
                <a:spcPts val="18"/>
              </a:spcBef>
            </a:pPr>
            <a:endParaRPr sz="243">
              <a:latin typeface="Times New Roman"/>
              <a:cs typeface="Times New Roman"/>
            </a:endParaRPr>
          </a:p>
          <a:p>
            <a:pPr marL="37351"/>
            <a:r>
              <a:rPr sz="182" b="1" spc="9" dirty="0">
                <a:latin typeface="Trebuchet MS"/>
                <a:cs typeface="Trebuchet MS"/>
              </a:rPr>
              <a:t>TIP</a:t>
            </a:r>
            <a:endParaRPr sz="182">
              <a:latin typeface="Trebuchet MS"/>
              <a:cs typeface="Trebuchet MS"/>
            </a:endParaRPr>
          </a:p>
          <a:p>
            <a:pPr marL="37351" marR="51984">
              <a:lnSpc>
                <a:spcPct val="113599"/>
              </a:lnSpc>
              <a:spcBef>
                <a:spcPts val="112"/>
              </a:spcBef>
            </a:pPr>
            <a:r>
              <a:rPr sz="182" spc="3" dirty="0">
                <a:solidFill>
                  <a:srgbClr val="393939"/>
                </a:solidFill>
                <a:latin typeface="Trebuchet MS"/>
                <a:cs typeface="Trebuchet MS"/>
              </a:rPr>
              <a:t>Participants </a:t>
            </a:r>
            <a:r>
              <a:rPr sz="182" spc="12" dirty="0">
                <a:solidFill>
                  <a:srgbClr val="393939"/>
                </a:solidFill>
                <a:latin typeface="Trebuchet MS"/>
                <a:cs typeface="Trebuchet MS"/>
              </a:rPr>
              <a:t>can </a:t>
            </a:r>
            <a:r>
              <a:rPr sz="182" spc="15" dirty="0">
                <a:solidFill>
                  <a:srgbClr val="393939"/>
                </a:solidFill>
                <a:latin typeface="Trebuchet MS"/>
                <a:cs typeface="Trebuchet MS"/>
              </a:rPr>
              <a:t>use </a:t>
            </a:r>
            <a:r>
              <a:rPr sz="182" dirty="0">
                <a:solidFill>
                  <a:srgbClr val="393939"/>
                </a:solidFill>
                <a:latin typeface="Trebuchet MS"/>
                <a:cs typeface="Trebuchet MS"/>
              </a:rPr>
              <a:t>their </a:t>
            </a:r>
            <a:r>
              <a:rPr sz="182" spc="3" dirty="0">
                <a:solidFill>
                  <a:srgbClr val="393939"/>
                </a:solidFill>
                <a:latin typeface="Trebuchet MS"/>
                <a:cs typeface="Trebuchet MS"/>
              </a:rPr>
              <a:t> </a:t>
            </a:r>
            <a:r>
              <a:rPr sz="182" spc="9" dirty="0">
                <a:solidFill>
                  <a:srgbClr val="393939"/>
                </a:solidFill>
                <a:latin typeface="Trebuchet MS"/>
                <a:cs typeface="Trebuchet MS"/>
              </a:rPr>
              <a:t>cursors </a:t>
            </a:r>
            <a:r>
              <a:rPr sz="182" spc="3" dirty="0">
                <a:solidFill>
                  <a:srgbClr val="393939"/>
                </a:solidFill>
                <a:latin typeface="Trebuchet MS"/>
                <a:cs typeface="Trebuchet MS"/>
              </a:rPr>
              <a:t>to </a:t>
            </a:r>
            <a:r>
              <a:rPr sz="182" spc="6" dirty="0">
                <a:solidFill>
                  <a:srgbClr val="393939"/>
                </a:solidFill>
                <a:latin typeface="Trebuchet MS"/>
                <a:cs typeface="Trebuchet MS"/>
              </a:rPr>
              <a:t>point </a:t>
            </a:r>
            <a:r>
              <a:rPr sz="182" dirty="0">
                <a:solidFill>
                  <a:srgbClr val="393939"/>
                </a:solidFill>
                <a:latin typeface="Trebuchet MS"/>
                <a:cs typeface="Trebuchet MS"/>
              </a:rPr>
              <a:t>at </a:t>
            </a:r>
            <a:r>
              <a:rPr sz="182" spc="9" dirty="0">
                <a:solidFill>
                  <a:srgbClr val="393939"/>
                </a:solidFill>
                <a:latin typeface="Trebuchet MS"/>
                <a:cs typeface="Trebuchet MS"/>
              </a:rPr>
              <a:t>where </a:t>
            </a:r>
            <a:r>
              <a:rPr sz="182" spc="12" dirty="0">
                <a:solidFill>
                  <a:srgbClr val="393939"/>
                </a:solidFill>
                <a:latin typeface="Trebuchet MS"/>
                <a:cs typeface="Trebuchet MS"/>
              </a:rPr>
              <a:t> </a:t>
            </a:r>
            <a:r>
              <a:rPr sz="182" spc="6" dirty="0">
                <a:solidFill>
                  <a:srgbClr val="393939"/>
                </a:solidFill>
                <a:latin typeface="Trebuchet MS"/>
                <a:cs typeface="Trebuchet MS"/>
              </a:rPr>
              <a:t>sticky </a:t>
            </a:r>
            <a:r>
              <a:rPr sz="182" spc="9" dirty="0">
                <a:solidFill>
                  <a:srgbClr val="393939"/>
                </a:solidFill>
                <a:latin typeface="Trebuchet MS"/>
                <a:cs typeface="Trebuchet MS"/>
              </a:rPr>
              <a:t>notes </a:t>
            </a:r>
            <a:r>
              <a:rPr sz="182" spc="12" dirty="0">
                <a:solidFill>
                  <a:srgbClr val="393939"/>
                </a:solidFill>
                <a:latin typeface="Trebuchet MS"/>
                <a:cs typeface="Trebuchet MS"/>
              </a:rPr>
              <a:t>should </a:t>
            </a:r>
            <a:r>
              <a:rPr sz="182" spc="21" dirty="0">
                <a:solidFill>
                  <a:srgbClr val="393939"/>
                </a:solidFill>
                <a:latin typeface="Trebuchet MS"/>
                <a:cs typeface="Trebuchet MS"/>
              </a:rPr>
              <a:t>go </a:t>
            </a:r>
            <a:r>
              <a:rPr sz="182" spc="15" dirty="0">
                <a:solidFill>
                  <a:srgbClr val="393939"/>
                </a:solidFill>
                <a:latin typeface="Trebuchet MS"/>
                <a:cs typeface="Trebuchet MS"/>
              </a:rPr>
              <a:t>on </a:t>
            </a:r>
            <a:r>
              <a:rPr sz="182" spc="18" dirty="0">
                <a:solidFill>
                  <a:srgbClr val="393939"/>
                </a:solidFill>
                <a:latin typeface="Trebuchet MS"/>
                <a:cs typeface="Trebuchet MS"/>
              </a:rPr>
              <a:t> </a:t>
            </a:r>
            <a:r>
              <a:rPr sz="182" spc="3" dirty="0">
                <a:solidFill>
                  <a:srgbClr val="393939"/>
                </a:solidFill>
                <a:latin typeface="Trebuchet MS"/>
                <a:cs typeface="Trebuchet MS"/>
              </a:rPr>
              <a:t>the </a:t>
            </a:r>
            <a:r>
              <a:rPr sz="182" dirty="0">
                <a:solidFill>
                  <a:srgbClr val="393939"/>
                </a:solidFill>
                <a:latin typeface="Trebuchet MS"/>
                <a:cs typeface="Trebuchet MS"/>
              </a:rPr>
              <a:t>grid. </a:t>
            </a:r>
            <a:r>
              <a:rPr sz="182" spc="12" dirty="0">
                <a:solidFill>
                  <a:srgbClr val="393939"/>
                </a:solidFill>
                <a:latin typeface="Trebuchet MS"/>
                <a:cs typeface="Trebuchet MS"/>
              </a:rPr>
              <a:t>The </a:t>
            </a:r>
            <a:r>
              <a:rPr sz="182" spc="-3" dirty="0">
                <a:solidFill>
                  <a:srgbClr val="393939"/>
                </a:solidFill>
                <a:latin typeface="Trebuchet MS"/>
                <a:cs typeface="Trebuchet MS"/>
              </a:rPr>
              <a:t>facilitator </a:t>
            </a:r>
            <a:r>
              <a:rPr sz="182" spc="12" dirty="0">
                <a:solidFill>
                  <a:srgbClr val="393939"/>
                </a:solidFill>
                <a:latin typeface="Trebuchet MS"/>
                <a:cs typeface="Trebuchet MS"/>
              </a:rPr>
              <a:t>can </a:t>
            </a:r>
            <a:r>
              <a:rPr sz="182" spc="15" dirty="0">
                <a:solidFill>
                  <a:srgbClr val="393939"/>
                </a:solidFill>
                <a:latin typeface="Trebuchet MS"/>
                <a:cs typeface="Trebuchet MS"/>
              </a:rPr>
              <a:t> </a:t>
            </a:r>
            <a:r>
              <a:rPr sz="182" spc="3" dirty="0">
                <a:solidFill>
                  <a:srgbClr val="393939"/>
                </a:solidFill>
                <a:latin typeface="Trebuchet MS"/>
                <a:cs typeface="Trebuchet MS"/>
              </a:rPr>
              <a:t>confirm the </a:t>
            </a:r>
            <a:r>
              <a:rPr sz="182" spc="9" dirty="0">
                <a:solidFill>
                  <a:srgbClr val="393939"/>
                </a:solidFill>
                <a:latin typeface="Trebuchet MS"/>
                <a:cs typeface="Trebuchet MS"/>
              </a:rPr>
              <a:t>spot </a:t>
            </a:r>
            <a:r>
              <a:rPr sz="182" spc="12" dirty="0">
                <a:solidFill>
                  <a:srgbClr val="393939"/>
                </a:solidFill>
                <a:latin typeface="Trebuchet MS"/>
                <a:cs typeface="Trebuchet MS"/>
              </a:rPr>
              <a:t>by using </a:t>
            </a:r>
            <a:r>
              <a:rPr sz="182" spc="15" dirty="0">
                <a:solidFill>
                  <a:srgbClr val="393939"/>
                </a:solidFill>
                <a:latin typeface="Trebuchet MS"/>
                <a:cs typeface="Trebuchet MS"/>
              </a:rPr>
              <a:t> </a:t>
            </a:r>
            <a:r>
              <a:rPr sz="182" spc="3" dirty="0">
                <a:solidFill>
                  <a:srgbClr val="393939"/>
                </a:solidFill>
                <a:latin typeface="Trebuchet MS"/>
                <a:cs typeface="Trebuchet MS"/>
              </a:rPr>
              <a:t>the</a:t>
            </a:r>
            <a:r>
              <a:rPr sz="182" spc="-9" dirty="0">
                <a:solidFill>
                  <a:srgbClr val="393939"/>
                </a:solidFill>
                <a:latin typeface="Trebuchet MS"/>
                <a:cs typeface="Trebuchet MS"/>
              </a:rPr>
              <a:t> </a:t>
            </a:r>
            <a:r>
              <a:rPr sz="182" spc="6" dirty="0">
                <a:solidFill>
                  <a:srgbClr val="393939"/>
                </a:solidFill>
                <a:latin typeface="Trebuchet MS"/>
                <a:cs typeface="Trebuchet MS"/>
              </a:rPr>
              <a:t>laser</a:t>
            </a:r>
            <a:r>
              <a:rPr sz="182" spc="-9" dirty="0">
                <a:solidFill>
                  <a:srgbClr val="393939"/>
                </a:solidFill>
                <a:latin typeface="Trebuchet MS"/>
                <a:cs typeface="Trebuchet MS"/>
              </a:rPr>
              <a:t> </a:t>
            </a:r>
            <a:r>
              <a:rPr sz="182" spc="6" dirty="0">
                <a:solidFill>
                  <a:srgbClr val="393939"/>
                </a:solidFill>
                <a:latin typeface="Trebuchet MS"/>
                <a:cs typeface="Trebuchet MS"/>
              </a:rPr>
              <a:t>pointer</a:t>
            </a:r>
            <a:r>
              <a:rPr sz="182" spc="-9" dirty="0">
                <a:solidFill>
                  <a:srgbClr val="393939"/>
                </a:solidFill>
                <a:latin typeface="Trebuchet MS"/>
                <a:cs typeface="Trebuchet MS"/>
              </a:rPr>
              <a:t> </a:t>
            </a:r>
            <a:r>
              <a:rPr sz="182" spc="9" dirty="0">
                <a:solidFill>
                  <a:srgbClr val="393939"/>
                </a:solidFill>
                <a:latin typeface="Trebuchet MS"/>
                <a:cs typeface="Trebuchet MS"/>
              </a:rPr>
              <a:t>holding</a:t>
            </a:r>
            <a:r>
              <a:rPr sz="182" spc="-9" dirty="0">
                <a:solidFill>
                  <a:srgbClr val="393939"/>
                </a:solidFill>
                <a:latin typeface="Trebuchet MS"/>
                <a:cs typeface="Trebuchet MS"/>
              </a:rPr>
              <a:t> </a:t>
            </a:r>
            <a:r>
              <a:rPr sz="182" spc="3" dirty="0">
                <a:solidFill>
                  <a:srgbClr val="393939"/>
                </a:solidFill>
                <a:latin typeface="Trebuchet MS"/>
                <a:cs typeface="Trebuchet MS"/>
              </a:rPr>
              <a:t>the </a:t>
            </a:r>
            <a:r>
              <a:rPr sz="182" spc="-45" dirty="0">
                <a:solidFill>
                  <a:srgbClr val="393939"/>
                </a:solidFill>
                <a:latin typeface="Trebuchet MS"/>
                <a:cs typeface="Trebuchet MS"/>
              </a:rPr>
              <a:t> </a:t>
            </a:r>
            <a:r>
              <a:rPr sz="182" b="1" spc="24" dirty="0">
                <a:solidFill>
                  <a:srgbClr val="393939"/>
                </a:solidFill>
                <a:latin typeface="Trebuchet MS"/>
                <a:cs typeface="Trebuchet MS"/>
              </a:rPr>
              <a:t>H</a:t>
            </a:r>
            <a:r>
              <a:rPr sz="182" b="1" spc="-6" dirty="0">
                <a:solidFill>
                  <a:srgbClr val="393939"/>
                </a:solidFill>
                <a:latin typeface="Trebuchet MS"/>
                <a:cs typeface="Trebuchet MS"/>
              </a:rPr>
              <a:t> </a:t>
            </a:r>
            <a:r>
              <a:rPr sz="182" b="1" spc="6" dirty="0">
                <a:solidFill>
                  <a:srgbClr val="393939"/>
                </a:solidFill>
                <a:latin typeface="Trebuchet MS"/>
                <a:cs typeface="Trebuchet MS"/>
              </a:rPr>
              <a:t>key</a:t>
            </a:r>
            <a:r>
              <a:rPr sz="182" b="1" spc="-6" dirty="0">
                <a:solidFill>
                  <a:srgbClr val="393939"/>
                </a:solidFill>
                <a:latin typeface="Trebuchet MS"/>
                <a:cs typeface="Trebuchet MS"/>
              </a:rPr>
              <a:t> </a:t>
            </a:r>
            <a:r>
              <a:rPr sz="182" spc="15" dirty="0">
                <a:solidFill>
                  <a:srgbClr val="393939"/>
                </a:solidFill>
                <a:latin typeface="Trebuchet MS"/>
                <a:cs typeface="Trebuchet MS"/>
              </a:rPr>
              <a:t>on</a:t>
            </a:r>
            <a:r>
              <a:rPr sz="182" spc="-6" dirty="0">
                <a:solidFill>
                  <a:srgbClr val="393939"/>
                </a:solidFill>
                <a:latin typeface="Trebuchet MS"/>
                <a:cs typeface="Trebuchet MS"/>
              </a:rPr>
              <a:t> </a:t>
            </a:r>
            <a:r>
              <a:rPr sz="182" spc="3" dirty="0">
                <a:solidFill>
                  <a:srgbClr val="393939"/>
                </a:solidFill>
                <a:latin typeface="Trebuchet MS"/>
                <a:cs typeface="Trebuchet MS"/>
              </a:rPr>
              <a:t>the</a:t>
            </a:r>
            <a:r>
              <a:rPr sz="182" spc="-3" dirty="0">
                <a:solidFill>
                  <a:srgbClr val="393939"/>
                </a:solidFill>
                <a:latin typeface="Trebuchet MS"/>
                <a:cs typeface="Trebuchet MS"/>
              </a:rPr>
              <a:t> </a:t>
            </a:r>
            <a:r>
              <a:rPr sz="182" spc="6" dirty="0">
                <a:solidFill>
                  <a:srgbClr val="393939"/>
                </a:solidFill>
                <a:latin typeface="Trebuchet MS"/>
                <a:cs typeface="Trebuchet MS"/>
              </a:rPr>
              <a:t>keyboard.</a:t>
            </a:r>
            <a:endParaRPr sz="182">
              <a:latin typeface="Trebuchet MS"/>
              <a:cs typeface="Trebuchet MS"/>
            </a:endParaRPr>
          </a:p>
        </p:txBody>
      </p:sp>
      <p:sp>
        <p:nvSpPr>
          <p:cNvPr id="124" name="object 124"/>
          <p:cNvSpPr/>
          <p:nvPr/>
        </p:nvSpPr>
        <p:spPr>
          <a:xfrm>
            <a:off x="10026114" y="1704429"/>
            <a:ext cx="35043" cy="37739"/>
          </a:xfrm>
          <a:custGeom>
            <a:avLst/>
            <a:gdLst/>
            <a:ahLst/>
            <a:cxnLst/>
            <a:rect l="l" t="t" r="r" b="b"/>
            <a:pathLst>
              <a:path w="57784" h="62229">
                <a:moveTo>
                  <a:pt x="29385" y="7193"/>
                </a:moveTo>
                <a:lnTo>
                  <a:pt x="27869" y="7193"/>
                </a:lnTo>
                <a:lnTo>
                  <a:pt x="27182" y="6496"/>
                </a:lnTo>
                <a:lnTo>
                  <a:pt x="27302" y="620"/>
                </a:lnTo>
                <a:lnTo>
                  <a:pt x="27951" y="0"/>
                </a:lnTo>
                <a:lnTo>
                  <a:pt x="29304" y="0"/>
                </a:lnTo>
                <a:lnTo>
                  <a:pt x="30062" y="620"/>
                </a:lnTo>
                <a:lnTo>
                  <a:pt x="30073" y="6496"/>
                </a:lnTo>
                <a:lnTo>
                  <a:pt x="29385" y="7193"/>
                </a:lnTo>
                <a:close/>
              </a:path>
              <a:path w="57784" h="62229">
                <a:moveTo>
                  <a:pt x="12634" y="14470"/>
                </a:moveTo>
                <a:lnTo>
                  <a:pt x="11650" y="14466"/>
                </a:lnTo>
                <a:lnTo>
                  <a:pt x="7856" y="10674"/>
                </a:lnTo>
                <a:lnTo>
                  <a:pt x="7730" y="9994"/>
                </a:lnTo>
                <a:lnTo>
                  <a:pt x="8063" y="9029"/>
                </a:lnTo>
                <a:lnTo>
                  <a:pt x="8559" y="8638"/>
                </a:lnTo>
                <a:lnTo>
                  <a:pt x="9528" y="8544"/>
                </a:lnTo>
                <a:lnTo>
                  <a:pt x="9969" y="8705"/>
                </a:lnTo>
                <a:lnTo>
                  <a:pt x="13137" y="11880"/>
                </a:lnTo>
                <a:lnTo>
                  <a:pt x="13688" y="12405"/>
                </a:lnTo>
                <a:lnTo>
                  <a:pt x="13704" y="13388"/>
                </a:lnTo>
                <a:lnTo>
                  <a:pt x="12634" y="14470"/>
                </a:lnTo>
                <a:close/>
              </a:path>
              <a:path w="57784" h="62229">
                <a:moveTo>
                  <a:pt x="44621" y="14470"/>
                </a:moveTo>
                <a:lnTo>
                  <a:pt x="43551" y="13388"/>
                </a:lnTo>
                <a:lnTo>
                  <a:pt x="43566" y="12405"/>
                </a:lnTo>
                <a:lnTo>
                  <a:pt x="44117" y="11880"/>
                </a:lnTo>
                <a:lnTo>
                  <a:pt x="47206" y="8783"/>
                </a:lnTo>
                <a:lnTo>
                  <a:pt x="47503" y="8630"/>
                </a:lnTo>
                <a:lnTo>
                  <a:pt x="47995" y="8563"/>
                </a:lnTo>
                <a:lnTo>
                  <a:pt x="48574" y="8549"/>
                </a:lnTo>
                <a:lnTo>
                  <a:pt x="49143" y="8922"/>
                </a:lnTo>
                <a:lnTo>
                  <a:pt x="49578" y="9994"/>
                </a:lnTo>
                <a:lnTo>
                  <a:pt x="49429" y="10658"/>
                </a:lnTo>
                <a:lnTo>
                  <a:pt x="49004" y="11051"/>
                </a:lnTo>
                <a:lnTo>
                  <a:pt x="45605" y="14466"/>
                </a:lnTo>
                <a:lnTo>
                  <a:pt x="44621" y="14470"/>
                </a:lnTo>
                <a:close/>
              </a:path>
              <a:path w="57784" h="62229">
                <a:moveTo>
                  <a:pt x="35890" y="48778"/>
                </a:moveTo>
                <a:lnTo>
                  <a:pt x="21364" y="48778"/>
                </a:lnTo>
                <a:lnTo>
                  <a:pt x="20456" y="41638"/>
                </a:lnTo>
                <a:lnTo>
                  <a:pt x="12846" y="39971"/>
                </a:lnTo>
                <a:lnTo>
                  <a:pt x="12846" y="19449"/>
                </a:lnTo>
                <a:lnTo>
                  <a:pt x="20608" y="12912"/>
                </a:lnTo>
                <a:lnTo>
                  <a:pt x="36646" y="12912"/>
                </a:lnTo>
                <a:lnTo>
                  <a:pt x="44409" y="19449"/>
                </a:lnTo>
                <a:lnTo>
                  <a:pt x="44409" y="39971"/>
                </a:lnTo>
                <a:lnTo>
                  <a:pt x="36799" y="41638"/>
                </a:lnTo>
                <a:lnTo>
                  <a:pt x="35890" y="48778"/>
                </a:lnTo>
                <a:close/>
              </a:path>
              <a:path w="57784" h="62229">
                <a:moveTo>
                  <a:pt x="56644" y="30856"/>
                </a:moveTo>
                <a:lnTo>
                  <a:pt x="50110" y="30845"/>
                </a:lnTo>
                <a:lnTo>
                  <a:pt x="49503" y="30168"/>
                </a:lnTo>
                <a:lnTo>
                  <a:pt x="49496" y="28652"/>
                </a:lnTo>
                <a:lnTo>
                  <a:pt x="50038" y="27976"/>
                </a:lnTo>
                <a:lnTo>
                  <a:pt x="56655" y="27976"/>
                </a:lnTo>
                <a:lnTo>
                  <a:pt x="57321" y="28652"/>
                </a:lnTo>
                <a:lnTo>
                  <a:pt x="57321" y="30168"/>
                </a:lnTo>
                <a:lnTo>
                  <a:pt x="56644" y="30856"/>
                </a:lnTo>
                <a:close/>
              </a:path>
              <a:path w="57784" h="62229">
                <a:moveTo>
                  <a:pt x="8844" y="50068"/>
                </a:moveTo>
                <a:lnTo>
                  <a:pt x="7774" y="48986"/>
                </a:lnTo>
                <a:lnTo>
                  <a:pt x="7789" y="48002"/>
                </a:lnTo>
                <a:lnTo>
                  <a:pt x="8340" y="47478"/>
                </a:lnTo>
                <a:lnTo>
                  <a:pt x="12316" y="43522"/>
                </a:lnTo>
                <a:lnTo>
                  <a:pt x="12655" y="43368"/>
                </a:lnTo>
                <a:lnTo>
                  <a:pt x="13598" y="43340"/>
                </a:lnTo>
                <a:lnTo>
                  <a:pt x="14162" y="43706"/>
                </a:lnTo>
                <a:lnTo>
                  <a:pt x="14604" y="44763"/>
                </a:lnTo>
                <a:lnTo>
                  <a:pt x="14468" y="45421"/>
                </a:lnTo>
                <a:lnTo>
                  <a:pt x="9827" y="50064"/>
                </a:lnTo>
                <a:lnTo>
                  <a:pt x="8844" y="50068"/>
                </a:lnTo>
                <a:close/>
              </a:path>
              <a:path w="57784" h="62229">
                <a:moveTo>
                  <a:pt x="48411" y="50068"/>
                </a:moveTo>
                <a:lnTo>
                  <a:pt x="47427" y="50064"/>
                </a:lnTo>
                <a:lnTo>
                  <a:pt x="42803" y="45443"/>
                </a:lnTo>
                <a:lnTo>
                  <a:pt x="42677" y="44763"/>
                </a:lnTo>
                <a:lnTo>
                  <a:pt x="43011" y="43797"/>
                </a:lnTo>
                <a:lnTo>
                  <a:pt x="43507" y="43406"/>
                </a:lnTo>
                <a:lnTo>
                  <a:pt x="44050" y="43354"/>
                </a:lnTo>
                <a:lnTo>
                  <a:pt x="44570" y="43356"/>
                </a:lnTo>
                <a:lnTo>
                  <a:pt x="44961" y="43533"/>
                </a:lnTo>
                <a:lnTo>
                  <a:pt x="48914" y="47478"/>
                </a:lnTo>
                <a:lnTo>
                  <a:pt x="49466" y="48002"/>
                </a:lnTo>
                <a:lnTo>
                  <a:pt x="49481" y="48986"/>
                </a:lnTo>
                <a:lnTo>
                  <a:pt x="48411" y="50068"/>
                </a:lnTo>
                <a:close/>
              </a:path>
              <a:path w="57784" h="62229">
                <a:moveTo>
                  <a:pt x="6430" y="30856"/>
                </a:moveTo>
                <a:lnTo>
                  <a:pt x="616" y="30845"/>
                </a:lnTo>
                <a:lnTo>
                  <a:pt x="7" y="30168"/>
                </a:lnTo>
                <a:lnTo>
                  <a:pt x="0" y="28652"/>
                </a:lnTo>
                <a:lnTo>
                  <a:pt x="543" y="27976"/>
                </a:lnTo>
                <a:lnTo>
                  <a:pt x="6441" y="27976"/>
                </a:lnTo>
                <a:lnTo>
                  <a:pt x="7128" y="28652"/>
                </a:lnTo>
                <a:lnTo>
                  <a:pt x="7128" y="30168"/>
                </a:lnTo>
                <a:lnTo>
                  <a:pt x="6430" y="30856"/>
                </a:lnTo>
                <a:close/>
              </a:path>
              <a:path w="57784" h="62229">
                <a:moveTo>
                  <a:pt x="34445" y="61690"/>
                </a:moveTo>
                <a:lnTo>
                  <a:pt x="22809" y="61690"/>
                </a:lnTo>
                <a:lnTo>
                  <a:pt x="21454" y="60470"/>
                </a:lnTo>
                <a:lnTo>
                  <a:pt x="21454" y="51648"/>
                </a:lnTo>
                <a:lnTo>
                  <a:pt x="35801" y="51648"/>
                </a:lnTo>
                <a:lnTo>
                  <a:pt x="35801" y="60470"/>
                </a:lnTo>
                <a:lnTo>
                  <a:pt x="34445" y="61690"/>
                </a:lnTo>
                <a:close/>
              </a:path>
            </a:pathLst>
          </a:custGeom>
          <a:solidFill>
            <a:srgbClr val="FF7139"/>
          </a:solidFill>
        </p:spPr>
        <p:txBody>
          <a:bodyPr wrap="square" lIns="0" tIns="0" rIns="0" bIns="0" rtlCol="0"/>
          <a:lstStyle/>
          <a:p>
            <a:endParaRPr sz="849"/>
          </a:p>
        </p:txBody>
      </p:sp>
      <p:sp>
        <p:nvSpPr>
          <p:cNvPr id="125" name="object 125"/>
          <p:cNvSpPr txBox="1"/>
          <p:nvPr/>
        </p:nvSpPr>
        <p:spPr>
          <a:xfrm>
            <a:off x="8370250" y="1674789"/>
            <a:ext cx="1071325" cy="257191"/>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Prioritize</a:t>
            </a:r>
            <a:endParaRPr sz="364">
              <a:latin typeface="Trebuchet MS"/>
              <a:cs typeface="Trebuchet MS"/>
            </a:endParaRPr>
          </a:p>
          <a:p>
            <a:pPr marL="10782" marR="3081" algn="just">
              <a:lnSpc>
                <a:spcPct val="107500"/>
              </a:lnSpc>
              <a:spcBef>
                <a:spcPts val="187"/>
              </a:spcBef>
            </a:pPr>
            <a:r>
              <a:rPr sz="273" dirty="0">
                <a:latin typeface="Trebuchet MS"/>
                <a:cs typeface="Trebuchet MS"/>
              </a:rPr>
              <a:t>Your</a:t>
            </a:r>
            <a:r>
              <a:rPr sz="273" spc="-9" dirty="0">
                <a:latin typeface="Trebuchet MS"/>
                <a:cs typeface="Trebuchet MS"/>
              </a:rPr>
              <a:t> </a:t>
            </a:r>
            <a:r>
              <a:rPr sz="273" dirty="0">
                <a:latin typeface="Trebuchet MS"/>
                <a:cs typeface="Trebuchet MS"/>
              </a:rPr>
              <a:t>team</a:t>
            </a:r>
            <a:r>
              <a:rPr sz="273" spc="-6" dirty="0">
                <a:latin typeface="Trebuchet MS"/>
                <a:cs typeface="Trebuchet MS"/>
              </a:rPr>
              <a:t> </a:t>
            </a:r>
            <a:r>
              <a:rPr sz="273" spc="9" dirty="0">
                <a:latin typeface="Trebuchet MS"/>
                <a:cs typeface="Trebuchet MS"/>
              </a:rPr>
              <a:t>should</a:t>
            </a:r>
            <a:r>
              <a:rPr sz="273" spc="-6" dirty="0">
                <a:latin typeface="Trebuchet MS"/>
                <a:cs typeface="Trebuchet MS"/>
              </a:rPr>
              <a:t> </a:t>
            </a:r>
            <a:r>
              <a:rPr sz="273" spc="-9" dirty="0">
                <a:latin typeface="Trebuchet MS"/>
                <a:cs typeface="Trebuchet MS"/>
              </a:rPr>
              <a:t>all</a:t>
            </a:r>
            <a:r>
              <a:rPr sz="273" spc="-6" dirty="0">
                <a:latin typeface="Trebuchet MS"/>
                <a:cs typeface="Trebuchet MS"/>
              </a:rPr>
              <a:t> </a:t>
            </a:r>
            <a:r>
              <a:rPr sz="273" spc="12" dirty="0">
                <a:latin typeface="Trebuchet MS"/>
                <a:cs typeface="Trebuchet MS"/>
              </a:rPr>
              <a:t>be</a:t>
            </a:r>
            <a:r>
              <a:rPr sz="273" spc="-6" dirty="0">
                <a:latin typeface="Trebuchet MS"/>
                <a:cs typeface="Trebuchet MS"/>
              </a:rPr>
              <a:t> </a:t>
            </a:r>
            <a:r>
              <a:rPr sz="273" spc="12" dirty="0">
                <a:latin typeface="Trebuchet MS"/>
                <a:cs typeface="Trebuchet MS"/>
              </a:rPr>
              <a:t>on</a:t>
            </a:r>
            <a:r>
              <a:rPr sz="273" spc="-6" dirty="0">
                <a:latin typeface="Trebuchet MS"/>
                <a:cs typeface="Trebuchet MS"/>
              </a:rPr>
              <a:t> </a:t>
            </a:r>
            <a:r>
              <a:rPr sz="273" dirty="0">
                <a:latin typeface="Trebuchet MS"/>
                <a:cs typeface="Trebuchet MS"/>
              </a:rPr>
              <a:t>the</a:t>
            </a:r>
            <a:r>
              <a:rPr sz="273" spc="-6" dirty="0">
                <a:latin typeface="Trebuchet MS"/>
                <a:cs typeface="Trebuchet MS"/>
              </a:rPr>
              <a:t> </a:t>
            </a:r>
            <a:r>
              <a:rPr sz="273" spc="12" dirty="0">
                <a:latin typeface="Trebuchet MS"/>
                <a:cs typeface="Trebuchet MS"/>
              </a:rPr>
              <a:t>same</a:t>
            </a:r>
            <a:r>
              <a:rPr sz="273" spc="-6" dirty="0">
                <a:latin typeface="Trebuchet MS"/>
                <a:cs typeface="Trebuchet MS"/>
              </a:rPr>
              <a:t> </a:t>
            </a:r>
            <a:r>
              <a:rPr sz="273" spc="15" dirty="0">
                <a:latin typeface="Trebuchet MS"/>
                <a:cs typeface="Trebuchet MS"/>
              </a:rPr>
              <a:t>page</a:t>
            </a:r>
            <a:r>
              <a:rPr sz="273" spc="-6" dirty="0">
                <a:latin typeface="Trebuchet MS"/>
                <a:cs typeface="Trebuchet MS"/>
              </a:rPr>
              <a:t> </a:t>
            </a:r>
            <a:r>
              <a:rPr sz="273" spc="6" dirty="0">
                <a:latin typeface="Trebuchet MS"/>
                <a:cs typeface="Trebuchet MS"/>
              </a:rPr>
              <a:t>about</a:t>
            </a:r>
            <a:r>
              <a:rPr sz="273" spc="-6" dirty="0">
                <a:latin typeface="Trebuchet MS"/>
                <a:cs typeface="Trebuchet MS"/>
              </a:rPr>
              <a:t> </a:t>
            </a:r>
            <a:r>
              <a:rPr sz="273" spc="3" dirty="0">
                <a:latin typeface="Trebuchet MS"/>
                <a:cs typeface="Trebuchet MS"/>
              </a:rPr>
              <a:t>what's</a:t>
            </a:r>
            <a:r>
              <a:rPr sz="273" spc="-6" dirty="0">
                <a:latin typeface="Trebuchet MS"/>
                <a:cs typeface="Trebuchet MS"/>
              </a:rPr>
              <a:t> </a:t>
            </a:r>
            <a:r>
              <a:rPr sz="273" spc="-3" dirty="0">
                <a:latin typeface="Trebuchet MS"/>
                <a:cs typeface="Trebuchet MS"/>
              </a:rPr>
              <a:t>important </a:t>
            </a:r>
            <a:r>
              <a:rPr sz="273" spc="-76" dirty="0">
                <a:latin typeface="Trebuchet MS"/>
                <a:cs typeface="Trebuchet MS"/>
              </a:rPr>
              <a:t> </a:t>
            </a:r>
            <a:r>
              <a:rPr sz="273" spc="9" dirty="0">
                <a:latin typeface="Trebuchet MS"/>
                <a:cs typeface="Trebuchet MS"/>
              </a:rPr>
              <a:t>moving</a:t>
            </a:r>
            <a:r>
              <a:rPr sz="273" spc="-9" dirty="0">
                <a:latin typeface="Trebuchet MS"/>
                <a:cs typeface="Trebuchet MS"/>
              </a:rPr>
              <a:t> </a:t>
            </a:r>
            <a:r>
              <a:rPr sz="273" spc="-3" dirty="0">
                <a:latin typeface="Trebuchet MS"/>
                <a:cs typeface="Trebuchet MS"/>
              </a:rPr>
              <a:t>forward.</a:t>
            </a:r>
            <a:r>
              <a:rPr sz="273" spc="-9" dirty="0">
                <a:latin typeface="Trebuchet MS"/>
                <a:cs typeface="Trebuchet MS"/>
              </a:rPr>
              <a:t> </a:t>
            </a:r>
            <a:r>
              <a:rPr sz="273" spc="6" dirty="0">
                <a:latin typeface="Trebuchet MS"/>
                <a:cs typeface="Trebuchet MS"/>
              </a:rPr>
              <a:t>Place</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9" dirty="0">
                <a:latin typeface="Trebuchet MS"/>
                <a:cs typeface="Trebuchet MS"/>
              </a:rPr>
              <a:t>ideas</a:t>
            </a:r>
            <a:r>
              <a:rPr sz="273" spc="-9" dirty="0">
                <a:latin typeface="Trebuchet MS"/>
                <a:cs typeface="Trebuchet MS"/>
              </a:rPr>
              <a:t> </a:t>
            </a:r>
            <a:r>
              <a:rPr sz="273" spc="12" dirty="0">
                <a:latin typeface="Trebuchet MS"/>
                <a:cs typeface="Trebuchet MS"/>
              </a:rPr>
              <a:t>on</a:t>
            </a:r>
            <a:r>
              <a:rPr sz="273" spc="-9" dirty="0">
                <a:latin typeface="Trebuchet MS"/>
                <a:cs typeface="Trebuchet MS"/>
              </a:rPr>
              <a:t> </a:t>
            </a:r>
            <a:r>
              <a:rPr sz="273" spc="-3" dirty="0">
                <a:latin typeface="Trebuchet MS"/>
                <a:cs typeface="Trebuchet MS"/>
              </a:rPr>
              <a:t>this</a:t>
            </a:r>
            <a:r>
              <a:rPr sz="273" spc="-9" dirty="0">
                <a:latin typeface="Trebuchet MS"/>
                <a:cs typeface="Trebuchet MS"/>
              </a:rPr>
              <a:t> </a:t>
            </a:r>
            <a:r>
              <a:rPr sz="273" spc="3" dirty="0">
                <a:latin typeface="Trebuchet MS"/>
                <a:cs typeface="Trebuchet MS"/>
              </a:rPr>
              <a:t>grid</a:t>
            </a:r>
            <a:r>
              <a:rPr sz="273" spc="-9" dirty="0">
                <a:latin typeface="Trebuchet MS"/>
                <a:cs typeface="Trebuchet MS"/>
              </a:rPr>
              <a:t> </a:t>
            </a:r>
            <a:r>
              <a:rPr sz="273" spc="-3" dirty="0">
                <a:latin typeface="Trebuchet MS"/>
                <a:cs typeface="Trebuchet MS"/>
              </a:rPr>
              <a:t>to</a:t>
            </a:r>
            <a:r>
              <a:rPr sz="273" spc="-9" dirty="0">
                <a:latin typeface="Trebuchet MS"/>
                <a:cs typeface="Trebuchet MS"/>
              </a:rPr>
              <a:t> </a:t>
            </a:r>
            <a:r>
              <a:rPr sz="273" spc="3" dirty="0">
                <a:latin typeface="Trebuchet MS"/>
                <a:cs typeface="Trebuchet MS"/>
              </a:rPr>
              <a:t>determine</a:t>
            </a:r>
            <a:r>
              <a:rPr sz="273" spc="-9" dirty="0">
                <a:latin typeface="Trebuchet MS"/>
                <a:cs typeface="Trebuchet MS"/>
              </a:rPr>
              <a:t> </a:t>
            </a:r>
            <a:r>
              <a:rPr sz="273" spc="3" dirty="0">
                <a:latin typeface="Trebuchet MS"/>
                <a:cs typeface="Trebuchet MS"/>
              </a:rPr>
              <a:t>which </a:t>
            </a:r>
            <a:r>
              <a:rPr sz="273" spc="6" dirty="0">
                <a:latin typeface="Trebuchet MS"/>
                <a:cs typeface="Trebuchet MS"/>
              </a:rPr>
              <a:t> </a:t>
            </a:r>
            <a:r>
              <a:rPr sz="273" spc="9" dirty="0">
                <a:latin typeface="Trebuchet MS"/>
                <a:cs typeface="Trebuchet MS"/>
              </a:rPr>
              <a:t>ideas</a:t>
            </a:r>
            <a:r>
              <a:rPr sz="273" spc="-9" dirty="0">
                <a:latin typeface="Trebuchet MS"/>
                <a:cs typeface="Trebuchet MS"/>
              </a:rPr>
              <a:t> </a:t>
            </a:r>
            <a:r>
              <a:rPr sz="273" spc="3" dirty="0">
                <a:latin typeface="Trebuchet MS"/>
                <a:cs typeface="Trebuchet MS"/>
              </a:rPr>
              <a:t>are</a:t>
            </a:r>
            <a:r>
              <a:rPr sz="273" spc="-9" dirty="0">
                <a:latin typeface="Trebuchet MS"/>
                <a:cs typeface="Trebuchet MS"/>
              </a:rPr>
              <a:t> </a:t>
            </a:r>
            <a:r>
              <a:rPr sz="273" spc="-3" dirty="0">
                <a:latin typeface="Trebuchet MS"/>
                <a:cs typeface="Trebuchet MS"/>
              </a:rPr>
              <a:t>important</a:t>
            </a:r>
            <a:r>
              <a:rPr sz="273" spc="-9" dirty="0">
                <a:latin typeface="Trebuchet MS"/>
                <a:cs typeface="Trebuchet MS"/>
              </a:rPr>
              <a:t> </a:t>
            </a:r>
            <a:r>
              <a:rPr sz="273" spc="9" dirty="0">
                <a:latin typeface="Trebuchet MS"/>
                <a:cs typeface="Trebuchet MS"/>
              </a:rPr>
              <a:t>and</a:t>
            </a:r>
            <a:r>
              <a:rPr sz="273" spc="-9" dirty="0">
                <a:latin typeface="Trebuchet MS"/>
                <a:cs typeface="Trebuchet MS"/>
              </a:rPr>
              <a:t> </a:t>
            </a:r>
            <a:r>
              <a:rPr sz="273" spc="3" dirty="0">
                <a:latin typeface="Trebuchet MS"/>
                <a:cs typeface="Trebuchet MS"/>
              </a:rPr>
              <a:t>which</a:t>
            </a:r>
            <a:r>
              <a:rPr sz="273" spc="-9" dirty="0">
                <a:latin typeface="Trebuchet MS"/>
                <a:cs typeface="Trebuchet MS"/>
              </a:rPr>
              <a:t> </a:t>
            </a:r>
            <a:r>
              <a:rPr sz="273" spc="3" dirty="0">
                <a:latin typeface="Trebuchet MS"/>
                <a:cs typeface="Trebuchet MS"/>
              </a:rPr>
              <a:t>are</a:t>
            </a:r>
            <a:r>
              <a:rPr sz="273" spc="-9" dirty="0">
                <a:latin typeface="Trebuchet MS"/>
                <a:cs typeface="Trebuchet MS"/>
              </a:rPr>
              <a:t> </a:t>
            </a:r>
            <a:r>
              <a:rPr sz="273" spc="-3" dirty="0">
                <a:latin typeface="Trebuchet MS"/>
                <a:cs typeface="Trebuchet MS"/>
              </a:rPr>
              <a:t>feasible.</a:t>
            </a:r>
            <a:endParaRPr sz="273">
              <a:latin typeface="Trebuchet MS"/>
              <a:cs typeface="Trebuchet MS"/>
            </a:endParaRPr>
          </a:p>
        </p:txBody>
      </p:sp>
      <p:sp>
        <p:nvSpPr>
          <p:cNvPr id="126" name="object 126"/>
          <p:cNvSpPr txBox="1"/>
          <p:nvPr/>
        </p:nvSpPr>
        <p:spPr>
          <a:xfrm>
            <a:off x="8415857" y="1969057"/>
            <a:ext cx="178297" cy="45937"/>
          </a:xfrm>
          <a:prstGeom prst="rect">
            <a:avLst/>
          </a:prstGeom>
        </p:spPr>
        <p:txBody>
          <a:bodyPr vert="horz" wrap="square" lIns="0" tIns="8472" rIns="0" bIns="0" rtlCol="0">
            <a:spAutoFit/>
          </a:bodyPr>
          <a:lstStyle/>
          <a:p>
            <a:pPr marL="7701">
              <a:spcBef>
                <a:spcPts val="67"/>
              </a:spcBef>
            </a:pPr>
            <a:r>
              <a:rPr sz="243" b="1" spc="9" dirty="0">
                <a:solidFill>
                  <a:srgbClr val="2589A7"/>
                </a:solidFill>
                <a:latin typeface="Trebuchet MS"/>
                <a:cs typeface="Trebuchet MS"/>
              </a:rPr>
              <a:t>20</a:t>
            </a:r>
            <a:r>
              <a:rPr sz="243" b="1" spc="-9" dirty="0">
                <a:solidFill>
                  <a:srgbClr val="2589A7"/>
                </a:solidFill>
                <a:latin typeface="Trebuchet MS"/>
                <a:cs typeface="Trebuchet MS"/>
              </a:rPr>
              <a:t> </a:t>
            </a:r>
            <a:r>
              <a:rPr sz="243" b="1" dirty="0">
                <a:solidFill>
                  <a:srgbClr val="2589A7"/>
                </a:solidFill>
                <a:latin typeface="Trebuchet MS"/>
                <a:cs typeface="Trebuchet MS"/>
              </a:rPr>
              <a:t>minutes</a:t>
            </a:r>
            <a:endParaRPr sz="243">
              <a:latin typeface="Trebuchet MS"/>
              <a:cs typeface="Trebuchet MS"/>
            </a:endParaRPr>
          </a:p>
        </p:txBody>
      </p:sp>
      <p:grpSp>
        <p:nvGrpSpPr>
          <p:cNvPr id="127" name="object 127"/>
          <p:cNvGrpSpPr/>
          <p:nvPr/>
        </p:nvGrpSpPr>
        <p:grpSpPr>
          <a:xfrm>
            <a:off x="8377922" y="1621234"/>
            <a:ext cx="61615" cy="394334"/>
            <a:chOff x="13814845" y="267094"/>
            <a:chExt cx="101600" cy="650240"/>
          </a:xfrm>
        </p:grpSpPr>
        <p:sp>
          <p:nvSpPr>
            <p:cNvPr id="128" name="object 128"/>
            <p:cNvSpPr/>
            <p:nvPr/>
          </p:nvSpPr>
          <p:spPr>
            <a:xfrm>
              <a:off x="13822096" y="863689"/>
              <a:ext cx="48260" cy="53340"/>
            </a:xfrm>
            <a:custGeom>
              <a:avLst/>
              <a:gdLst/>
              <a:ahLst/>
              <a:cxnLst/>
              <a:rect l="l" t="t" r="r" b="b"/>
              <a:pathLst>
                <a:path w="48259" h="53340">
                  <a:moveTo>
                    <a:pt x="26657" y="16865"/>
                  </a:moveTo>
                  <a:lnTo>
                    <a:pt x="25425" y="15621"/>
                  </a:lnTo>
                  <a:lnTo>
                    <a:pt x="23901" y="15621"/>
                  </a:lnTo>
                  <a:lnTo>
                    <a:pt x="22377" y="15621"/>
                  </a:lnTo>
                  <a:lnTo>
                    <a:pt x="21145" y="16865"/>
                  </a:lnTo>
                  <a:lnTo>
                    <a:pt x="21145" y="31864"/>
                  </a:lnTo>
                  <a:lnTo>
                    <a:pt x="22377" y="33096"/>
                  </a:lnTo>
                  <a:lnTo>
                    <a:pt x="25425" y="33096"/>
                  </a:lnTo>
                  <a:lnTo>
                    <a:pt x="26657" y="31864"/>
                  </a:lnTo>
                  <a:lnTo>
                    <a:pt x="26657" y="16865"/>
                  </a:lnTo>
                  <a:close/>
                </a:path>
                <a:path w="48259" h="53340">
                  <a:moveTo>
                    <a:pt x="47815" y="23520"/>
                  </a:moveTo>
                  <a:lnTo>
                    <a:pt x="45669" y="18135"/>
                  </a:lnTo>
                  <a:lnTo>
                    <a:pt x="42405" y="14287"/>
                  </a:lnTo>
                  <a:lnTo>
                    <a:pt x="42405" y="29413"/>
                  </a:lnTo>
                  <a:lnTo>
                    <a:pt x="40957" y="36614"/>
                  </a:lnTo>
                  <a:lnTo>
                    <a:pt x="36982" y="42506"/>
                  </a:lnTo>
                  <a:lnTo>
                    <a:pt x="31102" y="46469"/>
                  </a:lnTo>
                  <a:lnTo>
                    <a:pt x="23901" y="47917"/>
                  </a:lnTo>
                  <a:lnTo>
                    <a:pt x="16700" y="46469"/>
                  </a:lnTo>
                  <a:lnTo>
                    <a:pt x="10820" y="42506"/>
                  </a:lnTo>
                  <a:lnTo>
                    <a:pt x="6858" y="36614"/>
                  </a:lnTo>
                  <a:lnTo>
                    <a:pt x="5397" y="29413"/>
                  </a:lnTo>
                  <a:lnTo>
                    <a:pt x="6858" y="22212"/>
                  </a:lnTo>
                  <a:lnTo>
                    <a:pt x="10820" y="16332"/>
                  </a:lnTo>
                  <a:lnTo>
                    <a:pt x="16700" y="12369"/>
                  </a:lnTo>
                  <a:lnTo>
                    <a:pt x="23888" y="10909"/>
                  </a:lnTo>
                  <a:lnTo>
                    <a:pt x="31102" y="12369"/>
                  </a:lnTo>
                  <a:lnTo>
                    <a:pt x="36982" y="16332"/>
                  </a:lnTo>
                  <a:lnTo>
                    <a:pt x="40957" y="22212"/>
                  </a:lnTo>
                  <a:lnTo>
                    <a:pt x="42405" y="29413"/>
                  </a:lnTo>
                  <a:lnTo>
                    <a:pt x="42405" y="14287"/>
                  </a:lnTo>
                  <a:lnTo>
                    <a:pt x="42138" y="13970"/>
                  </a:lnTo>
                  <a:lnTo>
                    <a:pt x="43180" y="12649"/>
                  </a:lnTo>
                  <a:lnTo>
                    <a:pt x="42964" y="10909"/>
                  </a:lnTo>
                  <a:lnTo>
                    <a:pt x="39509" y="8229"/>
                  </a:lnTo>
                  <a:lnTo>
                    <a:pt x="37655" y="6781"/>
                  </a:lnTo>
                  <a:lnTo>
                    <a:pt x="35915" y="7010"/>
                  </a:lnTo>
                  <a:lnTo>
                    <a:pt x="34975" y="8229"/>
                  </a:lnTo>
                  <a:lnTo>
                    <a:pt x="32423" y="6896"/>
                  </a:lnTo>
                  <a:lnTo>
                    <a:pt x="29616" y="6007"/>
                  </a:lnTo>
                  <a:lnTo>
                    <a:pt x="26644" y="5676"/>
                  </a:lnTo>
                  <a:lnTo>
                    <a:pt x="26657" y="3670"/>
                  </a:lnTo>
                  <a:lnTo>
                    <a:pt x="28600" y="3670"/>
                  </a:lnTo>
                  <a:lnTo>
                    <a:pt x="29425" y="2844"/>
                  </a:lnTo>
                  <a:lnTo>
                    <a:pt x="29425" y="812"/>
                  </a:lnTo>
                  <a:lnTo>
                    <a:pt x="28600" y="0"/>
                  </a:lnTo>
                  <a:lnTo>
                    <a:pt x="19215" y="0"/>
                  </a:lnTo>
                  <a:lnTo>
                    <a:pt x="18389" y="812"/>
                  </a:lnTo>
                  <a:lnTo>
                    <a:pt x="18389" y="2844"/>
                  </a:lnTo>
                  <a:lnTo>
                    <a:pt x="19215" y="3670"/>
                  </a:lnTo>
                  <a:lnTo>
                    <a:pt x="21145" y="3670"/>
                  </a:lnTo>
                  <a:lnTo>
                    <a:pt x="21170" y="5676"/>
                  </a:lnTo>
                  <a:lnTo>
                    <a:pt x="12839" y="8229"/>
                  </a:lnTo>
                  <a:lnTo>
                    <a:pt x="6121" y="13449"/>
                  </a:lnTo>
                  <a:lnTo>
                    <a:pt x="1625" y="20713"/>
                  </a:lnTo>
                  <a:lnTo>
                    <a:pt x="0" y="29413"/>
                  </a:lnTo>
                  <a:lnTo>
                    <a:pt x="1879" y="38722"/>
                  </a:lnTo>
                  <a:lnTo>
                    <a:pt x="6997" y="46316"/>
                  </a:lnTo>
                  <a:lnTo>
                    <a:pt x="14605" y="51447"/>
                  </a:lnTo>
                  <a:lnTo>
                    <a:pt x="23901" y="53327"/>
                  </a:lnTo>
                  <a:lnTo>
                    <a:pt x="33210" y="51447"/>
                  </a:lnTo>
                  <a:lnTo>
                    <a:pt x="38430" y="47917"/>
                  </a:lnTo>
                  <a:lnTo>
                    <a:pt x="40805" y="46316"/>
                  </a:lnTo>
                  <a:lnTo>
                    <a:pt x="45935" y="38722"/>
                  </a:lnTo>
                  <a:lnTo>
                    <a:pt x="47815" y="29413"/>
                  </a:lnTo>
                  <a:lnTo>
                    <a:pt x="47815" y="23520"/>
                  </a:lnTo>
                  <a:close/>
                </a:path>
              </a:pathLst>
            </a:custGeom>
            <a:solidFill>
              <a:srgbClr val="2589A7"/>
            </a:solidFill>
          </p:spPr>
          <p:txBody>
            <a:bodyPr wrap="square" lIns="0" tIns="0" rIns="0" bIns="0" rtlCol="0"/>
            <a:lstStyle/>
            <a:p>
              <a:endParaRPr sz="849"/>
            </a:p>
          </p:txBody>
        </p:sp>
        <p:pic>
          <p:nvPicPr>
            <p:cNvPr id="129" name="object 129"/>
            <p:cNvPicPr/>
            <p:nvPr/>
          </p:nvPicPr>
          <p:blipFill>
            <a:blip r:embed="rId16" cstate="print"/>
            <a:stretch>
              <a:fillRect/>
            </a:stretch>
          </p:blipFill>
          <p:spPr>
            <a:xfrm>
              <a:off x="13814845" y="267094"/>
              <a:ext cx="101502" cy="101502"/>
            </a:xfrm>
            <a:prstGeom prst="rect">
              <a:avLst/>
            </a:prstGeom>
          </p:spPr>
        </p:pic>
      </p:grpSp>
      <p:sp>
        <p:nvSpPr>
          <p:cNvPr id="130" name="object 130"/>
          <p:cNvSpPr txBox="1"/>
          <p:nvPr/>
        </p:nvSpPr>
        <p:spPr>
          <a:xfrm>
            <a:off x="8391610" y="1623411"/>
            <a:ext cx="34273" cy="45549"/>
          </a:xfrm>
          <a:prstGeom prst="rect">
            <a:avLst/>
          </a:prstGeom>
        </p:spPr>
        <p:txBody>
          <a:bodyPr vert="horz" wrap="square" lIns="0" tIns="8087" rIns="0" bIns="0" rtlCol="0">
            <a:spAutoFit/>
          </a:bodyPr>
          <a:lstStyle/>
          <a:p>
            <a:pPr marL="7701">
              <a:spcBef>
                <a:spcPts val="64"/>
              </a:spcBef>
            </a:pPr>
            <a:r>
              <a:rPr sz="243" b="1" spc="3" dirty="0">
                <a:solidFill>
                  <a:srgbClr val="FFFFFF"/>
                </a:solidFill>
                <a:latin typeface="Trebuchet MS"/>
                <a:cs typeface="Trebuchet MS"/>
              </a:rPr>
              <a:t>4</a:t>
            </a:r>
            <a:endParaRPr sz="243">
              <a:latin typeface="Trebuchet MS"/>
              <a:cs typeface="Trebuchet MS"/>
            </a:endParaRPr>
          </a:p>
        </p:txBody>
      </p:sp>
      <p:grpSp>
        <p:nvGrpSpPr>
          <p:cNvPr id="131" name="object 131"/>
          <p:cNvGrpSpPr/>
          <p:nvPr/>
        </p:nvGrpSpPr>
        <p:grpSpPr>
          <a:xfrm>
            <a:off x="8263581" y="2109326"/>
            <a:ext cx="2694486" cy="3281366"/>
            <a:chOff x="13626301" y="1071938"/>
            <a:chExt cx="4443095" cy="5410835"/>
          </a:xfrm>
        </p:grpSpPr>
        <p:sp>
          <p:nvSpPr>
            <p:cNvPr id="132" name="object 132"/>
            <p:cNvSpPr/>
            <p:nvPr/>
          </p:nvSpPr>
          <p:spPr>
            <a:xfrm>
              <a:off x="13626301" y="5403463"/>
              <a:ext cx="4443095" cy="1079500"/>
            </a:xfrm>
            <a:custGeom>
              <a:avLst/>
              <a:gdLst/>
              <a:ahLst/>
              <a:cxnLst/>
              <a:rect l="l" t="t" r="r" b="b"/>
              <a:pathLst>
                <a:path w="4443094" h="1079500">
                  <a:moveTo>
                    <a:pt x="0" y="0"/>
                  </a:moveTo>
                  <a:lnTo>
                    <a:pt x="4442660" y="0"/>
                  </a:lnTo>
                  <a:lnTo>
                    <a:pt x="4442660" y="1078955"/>
                  </a:lnTo>
                  <a:lnTo>
                    <a:pt x="0" y="1078955"/>
                  </a:lnTo>
                  <a:lnTo>
                    <a:pt x="0" y="0"/>
                  </a:lnTo>
                  <a:close/>
                </a:path>
              </a:pathLst>
            </a:custGeom>
            <a:solidFill>
              <a:srgbClr val="2F2F2F"/>
            </a:solidFill>
          </p:spPr>
          <p:txBody>
            <a:bodyPr wrap="square" lIns="0" tIns="0" rIns="0" bIns="0" rtlCol="0"/>
            <a:lstStyle/>
            <a:p>
              <a:endParaRPr sz="849"/>
            </a:p>
          </p:txBody>
        </p:sp>
        <p:sp>
          <p:nvSpPr>
            <p:cNvPr id="133" name="object 133"/>
            <p:cNvSpPr/>
            <p:nvPr/>
          </p:nvSpPr>
          <p:spPr>
            <a:xfrm>
              <a:off x="16549023" y="5656766"/>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34" name="object 134"/>
            <p:cNvSpPr/>
            <p:nvPr/>
          </p:nvSpPr>
          <p:spPr>
            <a:xfrm>
              <a:off x="15490063" y="5920676"/>
              <a:ext cx="59055" cy="55244"/>
            </a:xfrm>
            <a:custGeom>
              <a:avLst/>
              <a:gdLst/>
              <a:ahLst/>
              <a:cxnLst/>
              <a:rect l="l" t="t" r="r" b="b"/>
              <a:pathLst>
                <a:path w="59055" h="55245">
                  <a:moveTo>
                    <a:pt x="58839" y="26085"/>
                  </a:moveTo>
                  <a:lnTo>
                    <a:pt x="58229" y="24587"/>
                  </a:lnTo>
                  <a:lnTo>
                    <a:pt x="33642" y="0"/>
                  </a:lnTo>
                  <a:lnTo>
                    <a:pt x="29908" y="0"/>
                  </a:lnTo>
                  <a:lnTo>
                    <a:pt x="25311" y="4597"/>
                  </a:lnTo>
                  <a:lnTo>
                    <a:pt x="25311" y="8318"/>
                  </a:lnTo>
                  <a:lnTo>
                    <a:pt x="38747" y="21755"/>
                  </a:lnTo>
                  <a:lnTo>
                    <a:pt x="2603" y="21755"/>
                  </a:lnTo>
                  <a:lnTo>
                    <a:pt x="0" y="24396"/>
                  </a:lnTo>
                  <a:lnTo>
                    <a:pt x="0" y="30899"/>
                  </a:lnTo>
                  <a:lnTo>
                    <a:pt x="2603" y="33528"/>
                  </a:lnTo>
                  <a:lnTo>
                    <a:pt x="38747" y="33528"/>
                  </a:lnTo>
                  <a:lnTo>
                    <a:pt x="25311" y="46964"/>
                  </a:lnTo>
                  <a:lnTo>
                    <a:pt x="25311" y="50698"/>
                  </a:lnTo>
                  <a:lnTo>
                    <a:pt x="28765" y="54140"/>
                  </a:lnTo>
                  <a:lnTo>
                    <a:pt x="30264" y="54711"/>
                  </a:lnTo>
                  <a:lnTo>
                    <a:pt x="31775" y="54711"/>
                  </a:lnTo>
                  <a:lnTo>
                    <a:pt x="33274" y="54711"/>
                  </a:lnTo>
                  <a:lnTo>
                    <a:pt x="34785" y="54140"/>
                  </a:lnTo>
                  <a:lnTo>
                    <a:pt x="58229" y="30695"/>
                  </a:lnTo>
                  <a:lnTo>
                    <a:pt x="58839" y="29210"/>
                  </a:lnTo>
                  <a:lnTo>
                    <a:pt x="58839" y="26085"/>
                  </a:lnTo>
                  <a:close/>
                </a:path>
              </a:pathLst>
            </a:custGeom>
            <a:solidFill>
              <a:srgbClr val="B2B2B2"/>
            </a:solidFill>
          </p:spPr>
          <p:txBody>
            <a:bodyPr wrap="square" lIns="0" tIns="0" rIns="0" bIns="0" rtlCol="0"/>
            <a:lstStyle/>
            <a:p>
              <a:endParaRPr sz="849"/>
            </a:p>
          </p:txBody>
        </p:sp>
        <p:sp>
          <p:nvSpPr>
            <p:cNvPr id="135" name="object 135"/>
            <p:cNvSpPr/>
            <p:nvPr/>
          </p:nvSpPr>
          <p:spPr>
            <a:xfrm>
              <a:off x="13868320" y="5646501"/>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36" name="object 136"/>
            <p:cNvSpPr/>
            <p:nvPr/>
          </p:nvSpPr>
          <p:spPr>
            <a:xfrm>
              <a:off x="13841777" y="5615342"/>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137" name="object 137"/>
            <p:cNvSpPr/>
            <p:nvPr/>
          </p:nvSpPr>
          <p:spPr>
            <a:xfrm>
              <a:off x="14762582" y="5646337"/>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38" name="object 138"/>
            <p:cNvSpPr/>
            <p:nvPr/>
          </p:nvSpPr>
          <p:spPr>
            <a:xfrm>
              <a:off x="14736037" y="5615179"/>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139" name="object 139"/>
            <p:cNvSpPr/>
            <p:nvPr/>
          </p:nvSpPr>
          <p:spPr>
            <a:xfrm>
              <a:off x="16380092" y="5920676"/>
              <a:ext cx="59055" cy="55244"/>
            </a:xfrm>
            <a:custGeom>
              <a:avLst/>
              <a:gdLst/>
              <a:ahLst/>
              <a:cxnLst/>
              <a:rect l="l" t="t" r="r" b="b"/>
              <a:pathLst>
                <a:path w="59055" h="55245">
                  <a:moveTo>
                    <a:pt x="58851" y="26085"/>
                  </a:moveTo>
                  <a:lnTo>
                    <a:pt x="58229" y="24587"/>
                  </a:lnTo>
                  <a:lnTo>
                    <a:pt x="33642" y="0"/>
                  </a:lnTo>
                  <a:lnTo>
                    <a:pt x="29921" y="0"/>
                  </a:lnTo>
                  <a:lnTo>
                    <a:pt x="25323" y="4597"/>
                  </a:lnTo>
                  <a:lnTo>
                    <a:pt x="25323" y="8318"/>
                  </a:lnTo>
                  <a:lnTo>
                    <a:pt x="38747" y="21755"/>
                  </a:lnTo>
                  <a:lnTo>
                    <a:pt x="2616" y="21755"/>
                  </a:lnTo>
                  <a:lnTo>
                    <a:pt x="0" y="24396"/>
                  </a:lnTo>
                  <a:lnTo>
                    <a:pt x="0" y="30899"/>
                  </a:lnTo>
                  <a:lnTo>
                    <a:pt x="2616" y="33528"/>
                  </a:lnTo>
                  <a:lnTo>
                    <a:pt x="38760" y="33528"/>
                  </a:lnTo>
                  <a:lnTo>
                    <a:pt x="25323" y="46964"/>
                  </a:lnTo>
                  <a:lnTo>
                    <a:pt x="25323" y="50698"/>
                  </a:lnTo>
                  <a:lnTo>
                    <a:pt x="28765" y="54140"/>
                  </a:lnTo>
                  <a:lnTo>
                    <a:pt x="30276" y="54711"/>
                  </a:lnTo>
                  <a:lnTo>
                    <a:pt x="31788" y="54711"/>
                  </a:lnTo>
                  <a:lnTo>
                    <a:pt x="33286" y="54711"/>
                  </a:lnTo>
                  <a:lnTo>
                    <a:pt x="34798" y="54140"/>
                  </a:lnTo>
                  <a:lnTo>
                    <a:pt x="58229" y="30695"/>
                  </a:lnTo>
                  <a:lnTo>
                    <a:pt x="58851" y="29210"/>
                  </a:lnTo>
                  <a:lnTo>
                    <a:pt x="58851" y="26085"/>
                  </a:lnTo>
                  <a:close/>
                </a:path>
              </a:pathLst>
            </a:custGeom>
            <a:solidFill>
              <a:srgbClr val="B2B2B2"/>
            </a:solidFill>
          </p:spPr>
          <p:txBody>
            <a:bodyPr wrap="square" lIns="0" tIns="0" rIns="0" bIns="0" rtlCol="0"/>
            <a:lstStyle/>
            <a:p>
              <a:endParaRPr sz="849"/>
            </a:p>
          </p:txBody>
        </p:sp>
        <p:sp>
          <p:nvSpPr>
            <p:cNvPr id="140" name="object 140"/>
            <p:cNvSpPr/>
            <p:nvPr/>
          </p:nvSpPr>
          <p:spPr>
            <a:xfrm>
              <a:off x="15659361" y="5656766"/>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41" name="object 141"/>
            <p:cNvSpPr/>
            <p:nvPr/>
          </p:nvSpPr>
          <p:spPr>
            <a:xfrm>
              <a:off x="15632811" y="5625617"/>
              <a:ext cx="1551940" cy="662305"/>
            </a:xfrm>
            <a:custGeom>
              <a:avLst/>
              <a:gdLst/>
              <a:ahLst/>
              <a:cxnLst/>
              <a:rect l="l" t="t" r="r" b="b"/>
              <a:pathLst>
                <a:path w="1551940" h="662304">
                  <a:moveTo>
                    <a:pt x="661873" y="94551"/>
                  </a:moveTo>
                  <a:lnTo>
                    <a:pt x="654443" y="57785"/>
                  </a:lnTo>
                  <a:lnTo>
                    <a:pt x="634149" y="27724"/>
                  </a:lnTo>
                  <a:lnTo>
                    <a:pt x="604100" y="7442"/>
                  </a:lnTo>
                  <a:lnTo>
                    <a:pt x="567321" y="0"/>
                  </a:lnTo>
                  <a:lnTo>
                    <a:pt x="94551" y="0"/>
                  </a:lnTo>
                  <a:lnTo>
                    <a:pt x="57785" y="7442"/>
                  </a:lnTo>
                  <a:lnTo>
                    <a:pt x="27724" y="27724"/>
                  </a:lnTo>
                  <a:lnTo>
                    <a:pt x="7442" y="57785"/>
                  </a:lnTo>
                  <a:lnTo>
                    <a:pt x="0" y="94551"/>
                  </a:lnTo>
                  <a:lnTo>
                    <a:pt x="0" y="567321"/>
                  </a:lnTo>
                  <a:lnTo>
                    <a:pt x="7442" y="604088"/>
                  </a:lnTo>
                  <a:lnTo>
                    <a:pt x="27724" y="634149"/>
                  </a:lnTo>
                  <a:lnTo>
                    <a:pt x="57785" y="654431"/>
                  </a:lnTo>
                  <a:lnTo>
                    <a:pt x="94551" y="661873"/>
                  </a:lnTo>
                  <a:lnTo>
                    <a:pt x="567321" y="661873"/>
                  </a:lnTo>
                  <a:lnTo>
                    <a:pt x="604100" y="654431"/>
                  </a:lnTo>
                  <a:lnTo>
                    <a:pt x="634149" y="634149"/>
                  </a:lnTo>
                  <a:lnTo>
                    <a:pt x="654443" y="604088"/>
                  </a:lnTo>
                  <a:lnTo>
                    <a:pt x="661873" y="567321"/>
                  </a:lnTo>
                  <a:lnTo>
                    <a:pt x="661873" y="94551"/>
                  </a:lnTo>
                  <a:close/>
                </a:path>
                <a:path w="1551940" h="662304">
                  <a:moveTo>
                    <a:pt x="1551546" y="94551"/>
                  </a:moveTo>
                  <a:lnTo>
                    <a:pt x="1544104" y="57785"/>
                  </a:lnTo>
                  <a:lnTo>
                    <a:pt x="1523822" y="27724"/>
                  </a:lnTo>
                  <a:lnTo>
                    <a:pt x="1493761" y="7442"/>
                  </a:lnTo>
                  <a:lnTo>
                    <a:pt x="1456982" y="0"/>
                  </a:lnTo>
                  <a:lnTo>
                    <a:pt x="984211" y="0"/>
                  </a:lnTo>
                  <a:lnTo>
                    <a:pt x="947445" y="7442"/>
                  </a:lnTo>
                  <a:lnTo>
                    <a:pt x="917384" y="27724"/>
                  </a:lnTo>
                  <a:lnTo>
                    <a:pt x="897102" y="57785"/>
                  </a:lnTo>
                  <a:lnTo>
                    <a:pt x="889660" y="94551"/>
                  </a:lnTo>
                  <a:lnTo>
                    <a:pt x="889660" y="567321"/>
                  </a:lnTo>
                  <a:lnTo>
                    <a:pt x="897102" y="604088"/>
                  </a:lnTo>
                  <a:lnTo>
                    <a:pt x="917384" y="634149"/>
                  </a:lnTo>
                  <a:lnTo>
                    <a:pt x="947445" y="654431"/>
                  </a:lnTo>
                  <a:lnTo>
                    <a:pt x="984211" y="661873"/>
                  </a:lnTo>
                  <a:lnTo>
                    <a:pt x="1456982" y="661873"/>
                  </a:lnTo>
                  <a:lnTo>
                    <a:pt x="1493761" y="654431"/>
                  </a:lnTo>
                  <a:lnTo>
                    <a:pt x="1523822" y="634149"/>
                  </a:lnTo>
                  <a:lnTo>
                    <a:pt x="1544104" y="604088"/>
                  </a:lnTo>
                  <a:lnTo>
                    <a:pt x="1551546" y="567321"/>
                  </a:lnTo>
                  <a:lnTo>
                    <a:pt x="1551546" y="94551"/>
                  </a:lnTo>
                  <a:close/>
                </a:path>
              </a:pathLst>
            </a:custGeom>
            <a:solidFill>
              <a:srgbClr val="FFFFFF"/>
            </a:solidFill>
          </p:spPr>
          <p:txBody>
            <a:bodyPr wrap="square" lIns="0" tIns="0" rIns="0" bIns="0" rtlCol="0"/>
            <a:lstStyle/>
            <a:p>
              <a:endParaRPr sz="849"/>
            </a:p>
          </p:txBody>
        </p:sp>
        <p:pic>
          <p:nvPicPr>
            <p:cNvPr id="142" name="object 142"/>
            <p:cNvPicPr/>
            <p:nvPr/>
          </p:nvPicPr>
          <p:blipFill>
            <a:blip r:embed="rId17" cstate="print"/>
            <a:stretch>
              <a:fillRect/>
            </a:stretch>
          </p:blipFill>
          <p:spPr>
            <a:xfrm>
              <a:off x="13915193" y="5710330"/>
              <a:ext cx="515051" cy="471905"/>
            </a:xfrm>
            <a:prstGeom prst="rect">
              <a:avLst/>
            </a:prstGeom>
          </p:spPr>
        </p:pic>
        <p:pic>
          <p:nvPicPr>
            <p:cNvPr id="143" name="object 143"/>
            <p:cNvPicPr/>
            <p:nvPr/>
          </p:nvPicPr>
          <p:blipFill>
            <a:blip r:embed="rId18" cstate="print"/>
            <a:stretch>
              <a:fillRect/>
            </a:stretch>
          </p:blipFill>
          <p:spPr>
            <a:xfrm>
              <a:off x="14807430" y="5710330"/>
              <a:ext cx="519096" cy="481343"/>
            </a:xfrm>
            <a:prstGeom prst="rect">
              <a:avLst/>
            </a:prstGeom>
          </p:spPr>
        </p:pic>
        <p:pic>
          <p:nvPicPr>
            <p:cNvPr id="144" name="object 144"/>
            <p:cNvPicPr/>
            <p:nvPr/>
          </p:nvPicPr>
          <p:blipFill>
            <a:blip r:embed="rId19" cstate="print"/>
            <a:stretch>
              <a:fillRect/>
            </a:stretch>
          </p:blipFill>
          <p:spPr>
            <a:xfrm>
              <a:off x="15708252" y="5716549"/>
              <a:ext cx="511006" cy="479995"/>
            </a:xfrm>
            <a:prstGeom prst="rect">
              <a:avLst/>
            </a:prstGeom>
          </p:spPr>
        </p:pic>
        <p:pic>
          <p:nvPicPr>
            <p:cNvPr id="145" name="object 145"/>
            <p:cNvPicPr/>
            <p:nvPr/>
          </p:nvPicPr>
          <p:blipFill>
            <a:blip r:embed="rId20" cstate="print"/>
            <a:stretch>
              <a:fillRect/>
            </a:stretch>
          </p:blipFill>
          <p:spPr>
            <a:xfrm>
              <a:off x="16595893" y="5715201"/>
              <a:ext cx="515051" cy="482692"/>
            </a:xfrm>
            <a:prstGeom prst="rect">
              <a:avLst/>
            </a:prstGeom>
          </p:spPr>
        </p:pic>
        <p:sp>
          <p:nvSpPr>
            <p:cNvPr id="146" name="object 146"/>
            <p:cNvSpPr/>
            <p:nvPr/>
          </p:nvSpPr>
          <p:spPr>
            <a:xfrm>
              <a:off x="14660016" y="1071938"/>
              <a:ext cx="723900" cy="723900"/>
            </a:xfrm>
            <a:custGeom>
              <a:avLst/>
              <a:gdLst/>
              <a:ahLst/>
              <a:cxnLst/>
              <a:rect l="l" t="t" r="r" b="b"/>
              <a:pathLst>
                <a:path w="723900" h="723900">
                  <a:moveTo>
                    <a:pt x="0" y="0"/>
                  </a:moveTo>
                  <a:lnTo>
                    <a:pt x="723649" y="0"/>
                  </a:lnTo>
                  <a:lnTo>
                    <a:pt x="723649" y="723649"/>
                  </a:lnTo>
                  <a:lnTo>
                    <a:pt x="0" y="723649"/>
                  </a:lnTo>
                  <a:lnTo>
                    <a:pt x="0" y="0"/>
                  </a:lnTo>
                  <a:close/>
                </a:path>
              </a:pathLst>
            </a:custGeom>
            <a:solidFill>
              <a:srgbClr val="FCF280"/>
            </a:solidFill>
          </p:spPr>
          <p:txBody>
            <a:bodyPr wrap="square" lIns="0" tIns="0" rIns="0" bIns="0" rtlCol="0"/>
            <a:lstStyle/>
            <a:p>
              <a:endParaRPr sz="849"/>
            </a:p>
          </p:txBody>
        </p:sp>
      </p:grpSp>
      <p:sp>
        <p:nvSpPr>
          <p:cNvPr id="147" name="object 147"/>
          <p:cNvSpPr txBox="1"/>
          <p:nvPr/>
        </p:nvSpPr>
        <p:spPr>
          <a:xfrm>
            <a:off x="9709190" y="2875220"/>
            <a:ext cx="370073" cy="317551"/>
          </a:xfrm>
          <a:prstGeom prst="rect">
            <a:avLst/>
          </a:prstGeom>
          <a:solidFill>
            <a:srgbClr val="FCF280"/>
          </a:solidFill>
        </p:spPr>
        <p:txBody>
          <a:bodyPr vert="horz" wrap="square" lIns="0" tIns="38509" rIns="0" bIns="0" rtlCol="0">
            <a:spAutoFit/>
          </a:bodyPr>
          <a:lstStyle/>
          <a:p>
            <a:pPr marL="10782" marR="6161" algn="ctr">
              <a:lnSpc>
                <a:spcPct val="101400"/>
              </a:lnSpc>
              <a:spcBef>
                <a:spcPts val="303"/>
              </a:spcBef>
            </a:pPr>
            <a:r>
              <a:rPr sz="455" spc="-6" dirty="0">
                <a:latin typeface="Trebuchet MS"/>
                <a:cs typeface="Trebuchet MS"/>
              </a:rPr>
              <a:t>Security </a:t>
            </a:r>
            <a:r>
              <a:rPr sz="455" spc="-3" dirty="0">
                <a:latin typeface="Trebuchet MS"/>
                <a:cs typeface="Trebuchet MS"/>
              </a:rPr>
              <a:t> </a:t>
            </a:r>
            <a:r>
              <a:rPr sz="455" spc="-6" dirty="0">
                <a:latin typeface="Trebuchet MS"/>
                <a:cs typeface="Trebuchet MS"/>
              </a:rPr>
              <a:t>shoult</a:t>
            </a:r>
            <a:r>
              <a:rPr sz="455" spc="-21" dirty="0">
                <a:latin typeface="Trebuchet MS"/>
                <a:cs typeface="Trebuchet MS"/>
              </a:rPr>
              <a:t> </a:t>
            </a:r>
            <a:r>
              <a:rPr sz="455" spc="-3" dirty="0">
                <a:latin typeface="Trebuchet MS"/>
                <a:cs typeface="Trebuchet MS"/>
              </a:rPr>
              <a:t>get</a:t>
            </a:r>
            <a:r>
              <a:rPr sz="455" spc="-21" dirty="0">
                <a:latin typeface="Trebuchet MS"/>
                <a:cs typeface="Trebuchet MS"/>
              </a:rPr>
              <a:t> </a:t>
            </a:r>
            <a:r>
              <a:rPr sz="455" spc="-12" dirty="0">
                <a:latin typeface="Trebuchet MS"/>
                <a:cs typeface="Trebuchet MS"/>
              </a:rPr>
              <a:t>the  </a:t>
            </a:r>
            <a:r>
              <a:rPr sz="455" spc="-9" dirty="0">
                <a:latin typeface="Trebuchet MS"/>
                <a:cs typeface="Trebuchet MS"/>
              </a:rPr>
              <a:t>maximum </a:t>
            </a:r>
            <a:r>
              <a:rPr sz="455" spc="-6" dirty="0">
                <a:latin typeface="Trebuchet MS"/>
                <a:cs typeface="Trebuchet MS"/>
              </a:rPr>
              <a:t> </a:t>
            </a:r>
            <a:r>
              <a:rPr sz="455" spc="-18" dirty="0">
                <a:latin typeface="Trebuchet MS"/>
                <a:cs typeface="Trebuchet MS"/>
              </a:rPr>
              <a:t>priority</a:t>
            </a:r>
            <a:endParaRPr sz="455">
              <a:latin typeface="Trebuchet MS"/>
              <a:cs typeface="Trebuchet MS"/>
            </a:endParaRPr>
          </a:p>
        </p:txBody>
      </p:sp>
      <p:sp>
        <p:nvSpPr>
          <p:cNvPr id="148" name="object 148"/>
          <p:cNvSpPr txBox="1"/>
          <p:nvPr/>
        </p:nvSpPr>
        <p:spPr>
          <a:xfrm>
            <a:off x="10281256" y="2528590"/>
            <a:ext cx="240297" cy="212186"/>
          </a:xfrm>
          <a:prstGeom prst="rect">
            <a:avLst/>
          </a:prstGeom>
          <a:solidFill>
            <a:srgbClr val="FCF280"/>
          </a:solidFill>
        </p:spPr>
        <p:txBody>
          <a:bodyPr vert="horz" wrap="square" lIns="0" tIns="25031" rIns="0" bIns="0" rtlCol="0">
            <a:spAutoFit/>
          </a:bodyPr>
          <a:lstStyle/>
          <a:p>
            <a:pPr marL="8086" marR="3466" algn="ctr">
              <a:spcBef>
                <a:spcPts val="197"/>
              </a:spcBef>
            </a:pPr>
            <a:r>
              <a:rPr sz="243" spc="-9" dirty="0">
                <a:latin typeface="Trebuchet MS"/>
                <a:cs typeface="Trebuchet MS"/>
              </a:rPr>
              <a:t>L</a:t>
            </a:r>
            <a:r>
              <a:rPr sz="243" dirty="0">
                <a:latin typeface="Trebuchet MS"/>
                <a:cs typeface="Trebuchet MS"/>
              </a:rPr>
              <a:t>oan</a:t>
            </a:r>
            <a:r>
              <a:rPr sz="243" spc="-12" dirty="0">
                <a:latin typeface="Trebuchet MS"/>
                <a:cs typeface="Trebuchet MS"/>
              </a:rPr>
              <a:t> </a:t>
            </a:r>
            <a:r>
              <a:rPr sz="243" spc="-3" dirty="0">
                <a:latin typeface="Trebuchet MS"/>
                <a:cs typeface="Trebuchet MS"/>
              </a:rPr>
              <a:t>procedures  </a:t>
            </a:r>
            <a:r>
              <a:rPr sz="243" dirty="0">
                <a:latin typeface="Trebuchet MS"/>
                <a:cs typeface="Trebuchet MS"/>
              </a:rPr>
              <a:t>has been </a:t>
            </a:r>
            <a:r>
              <a:rPr sz="243" spc="3" dirty="0">
                <a:latin typeface="Trebuchet MS"/>
                <a:cs typeface="Trebuchet MS"/>
              </a:rPr>
              <a:t> </a:t>
            </a:r>
            <a:r>
              <a:rPr sz="243" spc="-9" dirty="0">
                <a:latin typeface="Trebuchet MS"/>
                <a:cs typeface="Trebuchet MS"/>
              </a:rPr>
              <a:t>collected</a:t>
            </a:r>
            <a:r>
              <a:rPr sz="243" spc="-12" dirty="0">
                <a:latin typeface="Trebuchet MS"/>
                <a:cs typeface="Trebuchet MS"/>
              </a:rPr>
              <a:t> </a:t>
            </a:r>
            <a:r>
              <a:rPr sz="243" spc="-3" dirty="0">
                <a:latin typeface="Trebuchet MS"/>
                <a:cs typeface="Trebuchet MS"/>
              </a:rPr>
              <a:t>by  various</a:t>
            </a:r>
            <a:r>
              <a:rPr sz="243" spc="-12" dirty="0">
                <a:latin typeface="Trebuchet MS"/>
                <a:cs typeface="Trebuchet MS"/>
              </a:rPr>
              <a:t> </a:t>
            </a:r>
            <a:r>
              <a:rPr sz="243" spc="-9" dirty="0">
                <a:latin typeface="Trebuchet MS"/>
                <a:cs typeface="Trebuchet MS"/>
              </a:rPr>
              <a:t>financial  institutuions</a:t>
            </a:r>
            <a:endParaRPr sz="243">
              <a:latin typeface="Trebuchet MS"/>
              <a:cs typeface="Trebuchet MS"/>
            </a:endParaRPr>
          </a:p>
        </p:txBody>
      </p:sp>
      <p:sp>
        <p:nvSpPr>
          <p:cNvPr id="149" name="object 149"/>
          <p:cNvSpPr txBox="1"/>
          <p:nvPr/>
        </p:nvSpPr>
        <p:spPr>
          <a:xfrm>
            <a:off x="9188170" y="3016961"/>
            <a:ext cx="250694" cy="228270"/>
          </a:xfrm>
          <a:prstGeom prst="rect">
            <a:avLst/>
          </a:prstGeom>
          <a:solidFill>
            <a:srgbClr val="FCF280"/>
          </a:solidFill>
        </p:spPr>
        <p:txBody>
          <a:bodyPr vert="horz" wrap="square" lIns="0" tIns="18099" rIns="0" bIns="0" rtlCol="0">
            <a:spAutoFit/>
          </a:bodyPr>
          <a:lstStyle/>
          <a:p>
            <a:pPr marL="6931" marR="2310" algn="ctr">
              <a:spcBef>
                <a:spcPts val="143"/>
              </a:spcBef>
            </a:pPr>
            <a:r>
              <a:rPr sz="273" spc="-3" dirty="0">
                <a:latin typeface="Trebuchet MS"/>
                <a:cs typeface="Trebuchet MS"/>
              </a:rPr>
              <a:t>database </a:t>
            </a:r>
            <a:r>
              <a:rPr sz="273" dirty="0">
                <a:latin typeface="Trebuchet MS"/>
                <a:cs typeface="Trebuchet MS"/>
              </a:rPr>
              <a:t> schemas</a:t>
            </a:r>
            <a:r>
              <a:rPr sz="273" spc="-15" dirty="0">
                <a:latin typeface="Trebuchet MS"/>
                <a:cs typeface="Trebuchet MS"/>
              </a:rPr>
              <a:t> </a:t>
            </a:r>
            <a:r>
              <a:rPr sz="273" spc="-18" dirty="0">
                <a:latin typeface="Trebuchet MS"/>
                <a:cs typeface="Trebuchet MS"/>
              </a:rPr>
              <a:t>will</a:t>
            </a:r>
            <a:r>
              <a:rPr sz="273" spc="-15" dirty="0">
                <a:latin typeface="Trebuchet MS"/>
                <a:cs typeface="Trebuchet MS"/>
              </a:rPr>
              <a:t> </a:t>
            </a:r>
            <a:r>
              <a:rPr sz="273" dirty="0">
                <a:latin typeface="Trebuchet MS"/>
                <a:cs typeface="Trebuchet MS"/>
              </a:rPr>
              <a:t>be  </a:t>
            </a:r>
            <a:r>
              <a:rPr sz="273" spc="-6" dirty="0">
                <a:latin typeface="Trebuchet MS"/>
                <a:cs typeface="Trebuchet MS"/>
              </a:rPr>
              <a:t>constructed </a:t>
            </a:r>
            <a:r>
              <a:rPr sz="273" spc="-3" dirty="0">
                <a:latin typeface="Trebuchet MS"/>
                <a:cs typeface="Trebuchet MS"/>
              </a:rPr>
              <a:t> </a:t>
            </a:r>
            <a:r>
              <a:rPr sz="273" dirty="0">
                <a:latin typeface="Trebuchet MS"/>
                <a:cs typeface="Trebuchet MS"/>
              </a:rPr>
              <a:t>using</a:t>
            </a:r>
            <a:r>
              <a:rPr sz="273" spc="-15" dirty="0">
                <a:latin typeface="Trebuchet MS"/>
                <a:cs typeface="Trebuchet MS"/>
              </a:rPr>
              <a:t> </a:t>
            </a:r>
            <a:r>
              <a:rPr sz="273" spc="-12" dirty="0">
                <a:latin typeface="Trebuchet MS"/>
                <a:cs typeface="Trebuchet MS"/>
              </a:rPr>
              <a:t>the</a:t>
            </a:r>
            <a:r>
              <a:rPr sz="273" spc="-15" dirty="0">
                <a:latin typeface="Trebuchet MS"/>
                <a:cs typeface="Trebuchet MS"/>
              </a:rPr>
              <a:t> </a:t>
            </a:r>
            <a:r>
              <a:rPr sz="273" spc="-3" dirty="0">
                <a:latin typeface="Trebuchet MS"/>
                <a:cs typeface="Trebuchet MS"/>
              </a:rPr>
              <a:t>bank  </a:t>
            </a:r>
            <a:r>
              <a:rPr sz="273" spc="-6" dirty="0">
                <a:latin typeface="Trebuchet MS"/>
                <a:cs typeface="Trebuchet MS"/>
              </a:rPr>
              <a:t>protocols</a:t>
            </a:r>
            <a:endParaRPr sz="273">
              <a:latin typeface="Trebuchet MS"/>
              <a:cs typeface="Trebuchet MS"/>
            </a:endParaRPr>
          </a:p>
        </p:txBody>
      </p:sp>
      <p:sp>
        <p:nvSpPr>
          <p:cNvPr id="150" name="object 150"/>
          <p:cNvSpPr txBox="1"/>
          <p:nvPr/>
        </p:nvSpPr>
        <p:spPr>
          <a:xfrm>
            <a:off x="8896827" y="2196250"/>
            <a:ext cx="426296" cy="250139"/>
          </a:xfrm>
          <a:prstGeom prst="rect">
            <a:avLst/>
          </a:prstGeom>
        </p:spPr>
        <p:txBody>
          <a:bodyPr vert="horz" wrap="square" lIns="0" tIns="6547" rIns="0" bIns="0" rtlCol="0">
            <a:spAutoFit/>
          </a:bodyPr>
          <a:lstStyle/>
          <a:p>
            <a:pPr marL="7701" marR="3081" algn="ctr">
              <a:lnSpc>
                <a:spcPct val="109800"/>
              </a:lnSpc>
              <a:spcBef>
                <a:spcPts val="52"/>
              </a:spcBef>
            </a:pPr>
            <a:r>
              <a:rPr sz="243" spc="-3" dirty="0">
                <a:latin typeface="Trebuchet MS"/>
                <a:cs typeface="Trebuchet MS"/>
              </a:rPr>
              <a:t>To </a:t>
            </a:r>
            <a:r>
              <a:rPr sz="243" spc="6" dirty="0">
                <a:latin typeface="Trebuchet MS"/>
                <a:cs typeface="Trebuchet MS"/>
              </a:rPr>
              <a:t>analyze </a:t>
            </a:r>
            <a:r>
              <a:rPr sz="243" dirty="0">
                <a:latin typeface="Trebuchet MS"/>
                <a:cs typeface="Trebuchet MS"/>
              </a:rPr>
              <a:t>credit </a:t>
            </a:r>
            <a:r>
              <a:rPr sz="243" spc="3" dirty="0">
                <a:latin typeface="Trebuchet MS"/>
                <a:cs typeface="Trebuchet MS"/>
              </a:rPr>
              <a:t> </a:t>
            </a:r>
            <a:r>
              <a:rPr sz="243" spc="6" dirty="0">
                <a:latin typeface="Trebuchet MS"/>
                <a:cs typeface="Trebuchet MS"/>
              </a:rPr>
              <a:t>scores,income,employment </a:t>
            </a:r>
            <a:r>
              <a:rPr sz="243" spc="-67" dirty="0">
                <a:latin typeface="Trebuchet MS"/>
                <a:cs typeface="Trebuchet MS"/>
              </a:rPr>
              <a:t> </a:t>
            </a:r>
            <a:r>
              <a:rPr sz="243" dirty="0">
                <a:latin typeface="Trebuchet MS"/>
                <a:cs typeface="Trebuchet MS"/>
              </a:rPr>
              <a:t>history,debt-to-income </a:t>
            </a:r>
            <a:r>
              <a:rPr sz="243" spc="3" dirty="0">
                <a:latin typeface="Trebuchet MS"/>
                <a:cs typeface="Trebuchet MS"/>
              </a:rPr>
              <a:t> ratios,and other </a:t>
            </a:r>
            <a:r>
              <a:rPr sz="243" dirty="0">
                <a:latin typeface="Trebuchet MS"/>
                <a:cs typeface="Trebuchet MS"/>
              </a:rPr>
              <a:t>financial </a:t>
            </a:r>
            <a:r>
              <a:rPr sz="243" spc="3" dirty="0">
                <a:latin typeface="Trebuchet MS"/>
                <a:cs typeface="Trebuchet MS"/>
              </a:rPr>
              <a:t> </a:t>
            </a:r>
            <a:r>
              <a:rPr sz="243" dirty="0">
                <a:latin typeface="Trebuchet MS"/>
                <a:cs typeface="Trebuchet MS"/>
              </a:rPr>
              <a:t>factore to </a:t>
            </a:r>
            <a:r>
              <a:rPr sz="243" spc="3" dirty="0">
                <a:latin typeface="Trebuchet MS"/>
                <a:cs typeface="Trebuchet MS"/>
              </a:rPr>
              <a:t>determine </a:t>
            </a:r>
            <a:r>
              <a:rPr sz="243" spc="9" dirty="0">
                <a:latin typeface="Trebuchet MS"/>
                <a:cs typeface="Trebuchet MS"/>
              </a:rPr>
              <a:t>an </a:t>
            </a:r>
            <a:r>
              <a:rPr sz="243" spc="12" dirty="0">
                <a:latin typeface="Trebuchet MS"/>
                <a:cs typeface="Trebuchet MS"/>
              </a:rPr>
              <a:t> </a:t>
            </a:r>
            <a:r>
              <a:rPr sz="243" spc="3" dirty="0">
                <a:latin typeface="Trebuchet MS"/>
                <a:cs typeface="Trebuchet MS"/>
              </a:rPr>
              <a:t>individual's creditworthiness</a:t>
            </a:r>
            <a:endParaRPr sz="243">
              <a:latin typeface="Trebuchet MS"/>
              <a:cs typeface="Trebuchet MS"/>
            </a:endParaRPr>
          </a:p>
        </p:txBody>
      </p:sp>
      <p:sp>
        <p:nvSpPr>
          <p:cNvPr id="151" name="object 151"/>
          <p:cNvSpPr/>
          <p:nvPr/>
        </p:nvSpPr>
        <p:spPr>
          <a:xfrm>
            <a:off x="9345593" y="2227087"/>
            <a:ext cx="348893" cy="348893"/>
          </a:xfrm>
          <a:custGeom>
            <a:avLst/>
            <a:gdLst/>
            <a:ahLst/>
            <a:cxnLst/>
            <a:rect l="l" t="t" r="r" b="b"/>
            <a:pathLst>
              <a:path w="575309" h="575310">
                <a:moveTo>
                  <a:pt x="0" y="0"/>
                </a:moveTo>
                <a:lnTo>
                  <a:pt x="574746" y="0"/>
                </a:lnTo>
                <a:lnTo>
                  <a:pt x="574746" y="574746"/>
                </a:lnTo>
                <a:lnTo>
                  <a:pt x="0" y="574746"/>
                </a:lnTo>
                <a:lnTo>
                  <a:pt x="0" y="0"/>
                </a:lnTo>
                <a:close/>
              </a:path>
            </a:pathLst>
          </a:custGeom>
          <a:solidFill>
            <a:srgbClr val="FCF280"/>
          </a:solidFill>
        </p:spPr>
        <p:txBody>
          <a:bodyPr wrap="square" lIns="0" tIns="0" rIns="0" bIns="0" rtlCol="0"/>
          <a:lstStyle/>
          <a:p>
            <a:endParaRPr sz="849"/>
          </a:p>
        </p:txBody>
      </p:sp>
      <p:sp>
        <p:nvSpPr>
          <p:cNvPr id="152" name="object 152"/>
          <p:cNvSpPr txBox="1"/>
          <p:nvPr/>
        </p:nvSpPr>
        <p:spPr>
          <a:xfrm>
            <a:off x="9350281" y="2276508"/>
            <a:ext cx="339266" cy="235396"/>
          </a:xfrm>
          <a:prstGeom prst="rect">
            <a:avLst/>
          </a:prstGeom>
        </p:spPr>
        <p:txBody>
          <a:bodyPr vert="horz" wrap="square" lIns="0" tIns="6932" rIns="0" bIns="0" rtlCol="0">
            <a:spAutoFit/>
          </a:bodyPr>
          <a:lstStyle/>
          <a:p>
            <a:pPr marL="18483" marR="13862" algn="ctr">
              <a:lnSpc>
                <a:spcPct val="103000"/>
              </a:lnSpc>
              <a:spcBef>
                <a:spcPts val="55"/>
              </a:spcBef>
            </a:pPr>
            <a:r>
              <a:rPr sz="243" spc="3" dirty="0">
                <a:latin typeface="Trebuchet MS"/>
                <a:cs typeface="Trebuchet MS"/>
              </a:rPr>
              <a:t>AI </a:t>
            </a:r>
            <a:r>
              <a:rPr sz="243" spc="9" dirty="0">
                <a:latin typeface="Trebuchet MS"/>
                <a:cs typeface="Trebuchet MS"/>
              </a:rPr>
              <a:t>Can </a:t>
            </a:r>
            <a:r>
              <a:rPr sz="243" spc="6" dirty="0">
                <a:latin typeface="Trebuchet MS"/>
                <a:cs typeface="Trebuchet MS"/>
              </a:rPr>
              <a:t>be used </a:t>
            </a:r>
            <a:r>
              <a:rPr sz="243" spc="-9" dirty="0">
                <a:latin typeface="Trebuchet MS"/>
                <a:cs typeface="Trebuchet MS"/>
              </a:rPr>
              <a:t>to </a:t>
            </a:r>
            <a:r>
              <a:rPr sz="243" spc="-6" dirty="0">
                <a:latin typeface="Trebuchet MS"/>
                <a:cs typeface="Trebuchet MS"/>
              </a:rPr>
              <a:t> detect</a:t>
            </a:r>
            <a:r>
              <a:rPr sz="243" spc="-12" dirty="0">
                <a:latin typeface="Trebuchet MS"/>
                <a:cs typeface="Trebuchet MS"/>
              </a:rPr>
              <a:t> </a:t>
            </a:r>
            <a:r>
              <a:rPr sz="243" spc="-6" dirty="0">
                <a:latin typeface="Trebuchet MS"/>
                <a:cs typeface="Trebuchet MS"/>
              </a:rPr>
              <a:t>fraudulent</a:t>
            </a:r>
            <a:r>
              <a:rPr sz="243" spc="-12" dirty="0">
                <a:latin typeface="Trebuchet MS"/>
                <a:cs typeface="Trebuchet MS"/>
              </a:rPr>
              <a:t> </a:t>
            </a:r>
            <a:r>
              <a:rPr sz="243" dirty="0">
                <a:latin typeface="Trebuchet MS"/>
                <a:cs typeface="Trebuchet MS"/>
              </a:rPr>
              <a:t>loan  </a:t>
            </a:r>
            <a:r>
              <a:rPr sz="243" spc="-3" dirty="0">
                <a:latin typeface="Trebuchet MS"/>
                <a:cs typeface="Trebuchet MS"/>
              </a:rPr>
              <a:t>applications</a:t>
            </a:r>
            <a:endParaRPr sz="243">
              <a:latin typeface="Trebuchet MS"/>
              <a:cs typeface="Trebuchet MS"/>
            </a:endParaRPr>
          </a:p>
          <a:p>
            <a:pPr marL="7701" marR="3081" algn="ctr">
              <a:lnSpc>
                <a:spcPct val="103000"/>
              </a:lnSpc>
            </a:pPr>
            <a:r>
              <a:rPr sz="243" spc="3" dirty="0">
                <a:latin typeface="Trebuchet MS"/>
                <a:cs typeface="Trebuchet MS"/>
              </a:rPr>
              <a:t>by</a:t>
            </a:r>
            <a:r>
              <a:rPr sz="243" spc="6" dirty="0">
                <a:latin typeface="Trebuchet MS"/>
                <a:cs typeface="Trebuchet MS"/>
              </a:rPr>
              <a:t> </a:t>
            </a:r>
            <a:r>
              <a:rPr sz="243" dirty="0">
                <a:latin typeface="Trebuchet MS"/>
                <a:cs typeface="Trebuchet MS"/>
              </a:rPr>
              <a:t>analyzing </a:t>
            </a:r>
            <a:r>
              <a:rPr sz="243" spc="-3" dirty="0">
                <a:latin typeface="Trebuchet MS"/>
                <a:cs typeface="Trebuchet MS"/>
              </a:rPr>
              <a:t>data </a:t>
            </a:r>
            <a:r>
              <a:rPr sz="243" dirty="0">
                <a:latin typeface="Trebuchet MS"/>
                <a:cs typeface="Trebuchet MS"/>
              </a:rPr>
              <a:t> </a:t>
            </a:r>
            <a:r>
              <a:rPr sz="243" spc="-3" dirty="0">
                <a:latin typeface="Trebuchet MS"/>
                <a:cs typeface="Trebuchet MS"/>
              </a:rPr>
              <a:t>patterns</a:t>
            </a:r>
            <a:r>
              <a:rPr sz="243" spc="-12" dirty="0">
                <a:latin typeface="Trebuchet MS"/>
                <a:cs typeface="Trebuchet MS"/>
              </a:rPr>
              <a:t> </a:t>
            </a:r>
            <a:r>
              <a:rPr sz="243" spc="3" dirty="0">
                <a:latin typeface="Trebuchet MS"/>
                <a:cs typeface="Trebuchet MS"/>
              </a:rPr>
              <a:t>and</a:t>
            </a:r>
            <a:r>
              <a:rPr sz="243" spc="-12" dirty="0">
                <a:latin typeface="Trebuchet MS"/>
                <a:cs typeface="Trebuchet MS"/>
              </a:rPr>
              <a:t> </a:t>
            </a:r>
            <a:r>
              <a:rPr sz="243" spc="-6" dirty="0">
                <a:latin typeface="Trebuchet MS"/>
                <a:cs typeface="Trebuchet MS"/>
              </a:rPr>
              <a:t>identifying  </a:t>
            </a:r>
            <a:r>
              <a:rPr sz="243" dirty="0">
                <a:latin typeface="Trebuchet MS"/>
                <a:cs typeface="Trebuchet MS"/>
              </a:rPr>
              <a:t>anomalies</a:t>
            </a:r>
            <a:endParaRPr sz="243">
              <a:latin typeface="Trebuchet MS"/>
              <a:cs typeface="Trebuchet MS"/>
            </a:endParaRPr>
          </a:p>
        </p:txBody>
      </p:sp>
      <p:grpSp>
        <p:nvGrpSpPr>
          <p:cNvPr id="153" name="object 153"/>
          <p:cNvGrpSpPr/>
          <p:nvPr/>
        </p:nvGrpSpPr>
        <p:grpSpPr>
          <a:xfrm>
            <a:off x="10958643" y="1466066"/>
            <a:ext cx="1227287" cy="3925624"/>
            <a:chOff x="18070345" y="11229"/>
            <a:chExt cx="2023745" cy="6473190"/>
          </a:xfrm>
        </p:grpSpPr>
        <p:sp>
          <p:nvSpPr>
            <p:cNvPr id="154" name="object 154"/>
            <p:cNvSpPr/>
            <p:nvPr/>
          </p:nvSpPr>
          <p:spPr>
            <a:xfrm>
              <a:off x="18070627" y="11519"/>
              <a:ext cx="2023110" cy="6472555"/>
            </a:xfrm>
            <a:custGeom>
              <a:avLst/>
              <a:gdLst/>
              <a:ahLst/>
              <a:cxnLst/>
              <a:rect l="l" t="t" r="r" b="b"/>
              <a:pathLst>
                <a:path w="2023109" h="6472555">
                  <a:moveTo>
                    <a:pt x="2022652" y="6470853"/>
                  </a:moveTo>
                  <a:lnTo>
                    <a:pt x="0" y="6470853"/>
                  </a:lnTo>
                  <a:lnTo>
                    <a:pt x="0" y="6472072"/>
                  </a:lnTo>
                  <a:lnTo>
                    <a:pt x="2022652" y="6472072"/>
                  </a:lnTo>
                  <a:lnTo>
                    <a:pt x="2022652" y="6470853"/>
                  </a:lnTo>
                  <a:close/>
                </a:path>
                <a:path w="2023109" h="6472555">
                  <a:moveTo>
                    <a:pt x="2022652" y="0"/>
                  </a:moveTo>
                  <a:lnTo>
                    <a:pt x="0" y="0"/>
                  </a:lnTo>
                  <a:lnTo>
                    <a:pt x="0" y="5391899"/>
                  </a:lnTo>
                  <a:lnTo>
                    <a:pt x="2022652" y="5391899"/>
                  </a:lnTo>
                  <a:lnTo>
                    <a:pt x="2022652" y="0"/>
                  </a:lnTo>
                  <a:close/>
                </a:path>
              </a:pathLst>
            </a:custGeom>
            <a:solidFill>
              <a:srgbClr val="FFFFFF"/>
            </a:solidFill>
          </p:spPr>
          <p:txBody>
            <a:bodyPr wrap="square" lIns="0" tIns="0" rIns="0" bIns="0" rtlCol="0"/>
            <a:lstStyle/>
            <a:p>
              <a:endParaRPr sz="849"/>
            </a:p>
          </p:txBody>
        </p:sp>
        <p:sp>
          <p:nvSpPr>
            <p:cNvPr id="155" name="object 155"/>
            <p:cNvSpPr/>
            <p:nvPr/>
          </p:nvSpPr>
          <p:spPr>
            <a:xfrm>
              <a:off x="18072250" y="13134"/>
              <a:ext cx="2019935" cy="6469380"/>
            </a:xfrm>
            <a:custGeom>
              <a:avLst/>
              <a:gdLst/>
              <a:ahLst/>
              <a:cxnLst/>
              <a:rect l="l" t="t" r="r" b="b"/>
              <a:pathLst>
                <a:path w="2019934" h="6469380">
                  <a:moveTo>
                    <a:pt x="0" y="0"/>
                  </a:moveTo>
                  <a:lnTo>
                    <a:pt x="2019418" y="0"/>
                  </a:lnTo>
                  <a:lnTo>
                    <a:pt x="2019418" y="6468832"/>
                  </a:lnTo>
                  <a:lnTo>
                    <a:pt x="0" y="6468832"/>
                  </a:lnTo>
                  <a:lnTo>
                    <a:pt x="0" y="0"/>
                  </a:lnTo>
                  <a:close/>
                </a:path>
              </a:pathLst>
            </a:custGeom>
            <a:ln w="3243">
              <a:solidFill>
                <a:srgbClr val="B2B2B2"/>
              </a:solidFill>
            </a:ln>
          </p:spPr>
          <p:txBody>
            <a:bodyPr wrap="square" lIns="0" tIns="0" rIns="0" bIns="0" rtlCol="0"/>
            <a:lstStyle/>
            <a:p>
              <a:endParaRPr sz="849"/>
            </a:p>
          </p:txBody>
        </p:sp>
        <p:sp>
          <p:nvSpPr>
            <p:cNvPr id="156" name="object 156"/>
            <p:cNvSpPr/>
            <p:nvPr/>
          </p:nvSpPr>
          <p:spPr>
            <a:xfrm>
              <a:off x="18073677" y="5403413"/>
              <a:ext cx="2016760" cy="1079500"/>
            </a:xfrm>
            <a:custGeom>
              <a:avLst/>
              <a:gdLst/>
              <a:ahLst/>
              <a:cxnLst/>
              <a:rect l="l" t="t" r="r" b="b"/>
              <a:pathLst>
                <a:path w="2016759" h="1079500">
                  <a:moveTo>
                    <a:pt x="0" y="0"/>
                  </a:moveTo>
                  <a:lnTo>
                    <a:pt x="2016494" y="0"/>
                  </a:lnTo>
                  <a:lnTo>
                    <a:pt x="2016494" y="1078955"/>
                  </a:lnTo>
                  <a:lnTo>
                    <a:pt x="0" y="1078955"/>
                  </a:lnTo>
                  <a:lnTo>
                    <a:pt x="0" y="0"/>
                  </a:lnTo>
                  <a:close/>
                </a:path>
              </a:pathLst>
            </a:custGeom>
            <a:solidFill>
              <a:srgbClr val="2F2F2F"/>
            </a:solidFill>
          </p:spPr>
          <p:txBody>
            <a:bodyPr wrap="square" lIns="0" tIns="0" rIns="0" bIns="0" rtlCol="0"/>
            <a:lstStyle/>
            <a:p>
              <a:endParaRPr sz="849"/>
            </a:p>
          </p:txBody>
        </p:sp>
        <p:sp>
          <p:nvSpPr>
            <p:cNvPr id="157" name="object 157"/>
            <p:cNvSpPr/>
            <p:nvPr/>
          </p:nvSpPr>
          <p:spPr>
            <a:xfrm>
              <a:off x="18269371" y="1114694"/>
              <a:ext cx="1483360" cy="13970"/>
            </a:xfrm>
            <a:custGeom>
              <a:avLst/>
              <a:gdLst/>
              <a:ahLst/>
              <a:cxnLst/>
              <a:rect l="l" t="t" r="r" b="b"/>
              <a:pathLst>
                <a:path w="1483359"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849"/>
            </a:p>
          </p:txBody>
        </p:sp>
      </p:grpSp>
      <p:sp>
        <p:nvSpPr>
          <p:cNvPr id="158" name="object 158"/>
          <p:cNvSpPr txBox="1"/>
          <p:nvPr/>
        </p:nvSpPr>
        <p:spPr>
          <a:xfrm>
            <a:off x="11068517" y="1681988"/>
            <a:ext cx="745152" cy="251748"/>
          </a:xfrm>
          <a:prstGeom prst="rect">
            <a:avLst/>
          </a:prstGeom>
        </p:spPr>
        <p:txBody>
          <a:bodyPr vert="horz" wrap="square" lIns="0" tIns="36969" rIns="0" bIns="0" rtlCol="0">
            <a:spAutoFit/>
          </a:bodyPr>
          <a:lstStyle/>
          <a:p>
            <a:pPr marL="7701">
              <a:spcBef>
                <a:spcPts val="291"/>
              </a:spcBef>
            </a:pPr>
            <a:r>
              <a:rPr sz="364" b="1" spc="24" dirty="0">
                <a:solidFill>
                  <a:srgbClr val="1F1F1F"/>
                </a:solidFill>
                <a:latin typeface="Trebuchet MS"/>
                <a:cs typeface="Trebuchet MS"/>
              </a:rPr>
              <a:t>A</a:t>
            </a:r>
            <a:r>
              <a:rPr sz="364" b="1" spc="-9" dirty="0">
                <a:solidFill>
                  <a:srgbClr val="1F1F1F"/>
                </a:solidFill>
                <a:latin typeface="Trebuchet MS"/>
                <a:cs typeface="Trebuchet MS"/>
              </a:rPr>
              <a:t>fter</a:t>
            </a:r>
            <a:r>
              <a:rPr sz="364" b="1" spc="-12" dirty="0">
                <a:solidFill>
                  <a:srgbClr val="1F1F1F"/>
                </a:solidFill>
                <a:latin typeface="Trebuchet MS"/>
                <a:cs typeface="Trebuchet MS"/>
              </a:rPr>
              <a:t> </a:t>
            </a:r>
            <a:r>
              <a:rPr sz="364" b="1" spc="9" dirty="0">
                <a:solidFill>
                  <a:srgbClr val="1F1F1F"/>
                </a:solidFill>
                <a:latin typeface="Trebuchet MS"/>
                <a:cs typeface="Trebuchet MS"/>
              </a:rPr>
              <a:t>you</a:t>
            </a:r>
            <a:r>
              <a:rPr sz="364" b="1" spc="-12" dirty="0">
                <a:solidFill>
                  <a:srgbClr val="1F1F1F"/>
                </a:solidFill>
                <a:latin typeface="Trebuchet MS"/>
                <a:cs typeface="Trebuchet MS"/>
              </a:rPr>
              <a:t> </a:t>
            </a:r>
            <a:r>
              <a:rPr sz="364" b="1" spc="3" dirty="0">
                <a:solidFill>
                  <a:srgbClr val="1F1F1F"/>
                </a:solidFill>
                <a:latin typeface="Trebuchet MS"/>
                <a:cs typeface="Trebuchet MS"/>
              </a:rPr>
              <a:t>collaborate</a:t>
            </a:r>
            <a:endParaRPr sz="364">
              <a:latin typeface="Trebuchet MS"/>
              <a:cs typeface="Trebuchet MS"/>
            </a:endParaRPr>
          </a:p>
          <a:p>
            <a:pPr marL="10782" marR="3081">
              <a:lnSpc>
                <a:spcPct val="107700"/>
              </a:lnSpc>
              <a:spcBef>
                <a:spcPts val="154"/>
              </a:spcBef>
            </a:pPr>
            <a:r>
              <a:rPr sz="273" spc="3" dirty="0">
                <a:latin typeface="Trebuchet MS"/>
                <a:cs typeface="Trebuchet MS"/>
              </a:rPr>
              <a:t>You </a:t>
            </a:r>
            <a:r>
              <a:rPr sz="273" spc="9" dirty="0">
                <a:latin typeface="Trebuchet MS"/>
                <a:cs typeface="Trebuchet MS"/>
              </a:rPr>
              <a:t>can </a:t>
            </a:r>
            <a:r>
              <a:rPr sz="273" dirty="0">
                <a:latin typeface="Trebuchet MS"/>
                <a:cs typeface="Trebuchet MS"/>
              </a:rPr>
              <a:t>export the mural </a:t>
            </a:r>
            <a:r>
              <a:rPr sz="273" spc="15" dirty="0">
                <a:latin typeface="Trebuchet MS"/>
                <a:cs typeface="Trebuchet MS"/>
              </a:rPr>
              <a:t>as </a:t>
            </a:r>
            <a:r>
              <a:rPr sz="273" spc="9" dirty="0">
                <a:latin typeface="Trebuchet MS"/>
                <a:cs typeface="Trebuchet MS"/>
              </a:rPr>
              <a:t>an image </a:t>
            </a:r>
            <a:r>
              <a:rPr sz="273" spc="3" dirty="0">
                <a:latin typeface="Trebuchet MS"/>
                <a:cs typeface="Trebuchet MS"/>
              </a:rPr>
              <a:t>or pdf </a:t>
            </a:r>
            <a:r>
              <a:rPr sz="273" spc="-79"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9" dirty="0">
                <a:latin typeface="Trebuchet MS"/>
                <a:cs typeface="Trebuchet MS"/>
              </a:rPr>
              <a:t>share</a:t>
            </a:r>
            <a:r>
              <a:rPr sz="273" spc="-9" dirty="0">
                <a:latin typeface="Trebuchet MS"/>
                <a:cs typeface="Trebuchet MS"/>
              </a:rPr>
              <a:t> </a:t>
            </a:r>
            <a:r>
              <a:rPr sz="273" spc="-6" dirty="0">
                <a:latin typeface="Trebuchet MS"/>
                <a:cs typeface="Trebuchet MS"/>
              </a:rPr>
              <a:t>with</a:t>
            </a:r>
            <a:r>
              <a:rPr sz="273" spc="-12" dirty="0">
                <a:latin typeface="Trebuchet MS"/>
                <a:cs typeface="Trebuchet MS"/>
              </a:rPr>
              <a:t> </a:t>
            </a:r>
            <a:r>
              <a:rPr sz="273" spc="9" dirty="0">
                <a:latin typeface="Trebuchet MS"/>
                <a:cs typeface="Trebuchet MS"/>
              </a:rPr>
              <a:t>members</a:t>
            </a:r>
            <a:r>
              <a:rPr sz="273" spc="-9" dirty="0">
                <a:latin typeface="Trebuchet MS"/>
                <a:cs typeface="Trebuchet MS"/>
              </a:rPr>
              <a:t> </a:t>
            </a:r>
            <a:r>
              <a:rPr sz="273" dirty="0">
                <a:latin typeface="Trebuchet MS"/>
                <a:cs typeface="Trebuchet MS"/>
              </a:rPr>
              <a:t>of</a:t>
            </a:r>
            <a:r>
              <a:rPr sz="273" spc="-9" dirty="0">
                <a:latin typeface="Trebuchet MS"/>
                <a:cs typeface="Trebuchet MS"/>
              </a:rPr>
              <a:t> </a:t>
            </a:r>
            <a:r>
              <a:rPr sz="273" spc="6" dirty="0">
                <a:latin typeface="Trebuchet MS"/>
                <a:cs typeface="Trebuchet MS"/>
              </a:rPr>
              <a:t>your</a:t>
            </a:r>
            <a:r>
              <a:rPr sz="273" spc="-12" dirty="0">
                <a:latin typeface="Trebuchet MS"/>
                <a:cs typeface="Trebuchet MS"/>
              </a:rPr>
              <a:t> </a:t>
            </a:r>
            <a:r>
              <a:rPr sz="273" spc="9" dirty="0">
                <a:latin typeface="Trebuchet MS"/>
                <a:cs typeface="Trebuchet MS"/>
              </a:rPr>
              <a:t>company</a:t>
            </a:r>
            <a:r>
              <a:rPr sz="273" spc="-9" dirty="0">
                <a:latin typeface="Trebuchet MS"/>
                <a:cs typeface="Trebuchet MS"/>
              </a:rPr>
              <a:t> </a:t>
            </a:r>
            <a:r>
              <a:rPr sz="273" spc="12" dirty="0">
                <a:latin typeface="Trebuchet MS"/>
                <a:cs typeface="Trebuchet MS"/>
              </a:rPr>
              <a:t>who </a:t>
            </a:r>
            <a:r>
              <a:rPr sz="273" spc="-73" dirty="0">
                <a:latin typeface="Trebuchet MS"/>
                <a:cs typeface="Trebuchet MS"/>
              </a:rPr>
              <a:t> </a:t>
            </a:r>
            <a:r>
              <a:rPr sz="273" dirty="0">
                <a:latin typeface="Trebuchet MS"/>
                <a:cs typeface="Trebuchet MS"/>
              </a:rPr>
              <a:t>might</a:t>
            </a:r>
            <a:r>
              <a:rPr sz="273" spc="-9" dirty="0">
                <a:latin typeface="Trebuchet MS"/>
                <a:cs typeface="Trebuchet MS"/>
              </a:rPr>
              <a:t> </a:t>
            </a:r>
            <a:r>
              <a:rPr sz="273" spc="-3" dirty="0">
                <a:latin typeface="Trebuchet MS"/>
                <a:cs typeface="Trebuchet MS"/>
              </a:rPr>
              <a:t>find</a:t>
            </a:r>
            <a:r>
              <a:rPr sz="273" spc="-9" dirty="0">
                <a:latin typeface="Trebuchet MS"/>
                <a:cs typeface="Trebuchet MS"/>
              </a:rPr>
              <a:t> </a:t>
            </a:r>
            <a:r>
              <a:rPr sz="273" spc="-18" dirty="0">
                <a:latin typeface="Trebuchet MS"/>
                <a:cs typeface="Trebuchet MS"/>
              </a:rPr>
              <a:t>it</a:t>
            </a:r>
            <a:r>
              <a:rPr sz="273" spc="-9" dirty="0">
                <a:latin typeface="Trebuchet MS"/>
                <a:cs typeface="Trebuchet MS"/>
              </a:rPr>
              <a:t> </a:t>
            </a:r>
            <a:r>
              <a:rPr sz="273" spc="-6" dirty="0">
                <a:latin typeface="Trebuchet MS"/>
                <a:cs typeface="Trebuchet MS"/>
              </a:rPr>
              <a:t>helpful.</a:t>
            </a:r>
            <a:endParaRPr sz="273">
              <a:latin typeface="Trebuchet MS"/>
              <a:cs typeface="Trebuchet MS"/>
            </a:endParaRPr>
          </a:p>
        </p:txBody>
      </p:sp>
      <p:grpSp>
        <p:nvGrpSpPr>
          <p:cNvPr id="159" name="object 159"/>
          <p:cNvGrpSpPr/>
          <p:nvPr/>
        </p:nvGrpSpPr>
        <p:grpSpPr>
          <a:xfrm>
            <a:off x="11076147" y="1622920"/>
            <a:ext cx="919599" cy="1874241"/>
            <a:chOff x="18264105" y="269874"/>
            <a:chExt cx="1516380" cy="3090545"/>
          </a:xfrm>
        </p:grpSpPr>
        <p:pic>
          <p:nvPicPr>
            <p:cNvPr id="160" name="object 160"/>
            <p:cNvPicPr/>
            <p:nvPr/>
          </p:nvPicPr>
          <p:blipFill>
            <a:blip r:embed="rId10" cstate="print"/>
            <a:stretch>
              <a:fillRect/>
            </a:stretch>
          </p:blipFill>
          <p:spPr>
            <a:xfrm>
              <a:off x="18264105" y="269874"/>
              <a:ext cx="101502" cy="101502"/>
            </a:xfrm>
            <a:prstGeom prst="rect">
              <a:avLst/>
            </a:prstGeom>
          </p:spPr>
        </p:pic>
        <p:sp>
          <p:nvSpPr>
            <p:cNvPr id="161" name="object 161"/>
            <p:cNvSpPr/>
            <p:nvPr/>
          </p:nvSpPr>
          <p:spPr>
            <a:xfrm>
              <a:off x="18272969" y="2005782"/>
              <a:ext cx="1507490" cy="13970"/>
            </a:xfrm>
            <a:custGeom>
              <a:avLst/>
              <a:gdLst/>
              <a:ahLst/>
              <a:cxnLst/>
              <a:rect l="l" t="t" r="r" b="b"/>
              <a:pathLst>
                <a:path w="1507490" h="13969">
                  <a:moveTo>
                    <a:pt x="0" y="0"/>
                  </a:moveTo>
                  <a:lnTo>
                    <a:pt x="1506888" y="0"/>
                  </a:lnTo>
                  <a:lnTo>
                    <a:pt x="1506888" y="13483"/>
                  </a:lnTo>
                  <a:lnTo>
                    <a:pt x="0" y="13483"/>
                  </a:lnTo>
                  <a:lnTo>
                    <a:pt x="0" y="0"/>
                  </a:lnTo>
                  <a:close/>
                </a:path>
              </a:pathLst>
            </a:custGeom>
            <a:solidFill>
              <a:srgbClr val="EAEAEA"/>
            </a:solidFill>
          </p:spPr>
          <p:txBody>
            <a:bodyPr wrap="square" lIns="0" tIns="0" rIns="0" bIns="0" rtlCol="0"/>
            <a:lstStyle/>
            <a:p>
              <a:endParaRPr sz="849"/>
            </a:p>
          </p:txBody>
        </p:sp>
        <p:pic>
          <p:nvPicPr>
            <p:cNvPr id="162" name="object 162"/>
            <p:cNvPicPr/>
            <p:nvPr/>
          </p:nvPicPr>
          <p:blipFill>
            <a:blip r:embed="rId21" cstate="print"/>
            <a:stretch>
              <a:fillRect/>
            </a:stretch>
          </p:blipFill>
          <p:spPr>
            <a:xfrm>
              <a:off x="18284927" y="3102826"/>
              <a:ext cx="253575" cy="253575"/>
            </a:xfrm>
            <a:prstGeom prst="rect">
              <a:avLst/>
            </a:prstGeom>
          </p:spPr>
        </p:pic>
        <p:sp>
          <p:nvSpPr>
            <p:cNvPr id="163" name="object 163"/>
            <p:cNvSpPr/>
            <p:nvPr/>
          </p:nvSpPr>
          <p:spPr>
            <a:xfrm>
              <a:off x="18284927" y="3102826"/>
              <a:ext cx="254000" cy="254000"/>
            </a:xfrm>
            <a:custGeom>
              <a:avLst/>
              <a:gdLst/>
              <a:ahLst/>
              <a:cxnLst/>
              <a:rect l="l" t="t" r="r" b="b"/>
              <a:pathLst>
                <a:path w="254000" h="254000">
                  <a:moveTo>
                    <a:pt x="0" y="126787"/>
                  </a:moveTo>
                  <a:lnTo>
                    <a:pt x="9963" y="77436"/>
                  </a:lnTo>
                  <a:lnTo>
                    <a:pt x="37135" y="37135"/>
                  </a:lnTo>
                  <a:lnTo>
                    <a:pt x="77436" y="9963"/>
                  </a:lnTo>
                  <a:lnTo>
                    <a:pt x="126787" y="0"/>
                  </a:lnTo>
                  <a:lnTo>
                    <a:pt x="176138" y="9963"/>
                  </a:lnTo>
                  <a:lnTo>
                    <a:pt x="216439" y="37135"/>
                  </a:lnTo>
                  <a:lnTo>
                    <a:pt x="243611" y="77436"/>
                  </a:lnTo>
                  <a:lnTo>
                    <a:pt x="253575" y="126787"/>
                  </a:lnTo>
                  <a:lnTo>
                    <a:pt x="243611" y="176138"/>
                  </a:lnTo>
                  <a:lnTo>
                    <a:pt x="216439" y="216439"/>
                  </a:lnTo>
                  <a:lnTo>
                    <a:pt x="176138" y="243611"/>
                  </a:lnTo>
                  <a:lnTo>
                    <a:pt x="126787" y="253575"/>
                  </a:lnTo>
                  <a:lnTo>
                    <a:pt x="77436" y="243611"/>
                  </a:lnTo>
                  <a:lnTo>
                    <a:pt x="37135" y="216439"/>
                  </a:lnTo>
                  <a:lnTo>
                    <a:pt x="9963" y="176138"/>
                  </a:lnTo>
                  <a:lnTo>
                    <a:pt x="0" y="126787"/>
                  </a:lnTo>
                  <a:close/>
                </a:path>
              </a:pathLst>
            </a:custGeom>
            <a:ln w="7568">
              <a:solidFill>
                <a:srgbClr val="EFA7D7"/>
              </a:solidFill>
            </a:ln>
          </p:spPr>
          <p:txBody>
            <a:bodyPr wrap="square" lIns="0" tIns="0" rIns="0" bIns="0" rtlCol="0"/>
            <a:lstStyle/>
            <a:p>
              <a:endParaRPr sz="849"/>
            </a:p>
          </p:txBody>
        </p:sp>
        <p:pic>
          <p:nvPicPr>
            <p:cNvPr id="164" name="object 164"/>
            <p:cNvPicPr/>
            <p:nvPr/>
          </p:nvPicPr>
          <p:blipFill>
            <a:blip r:embed="rId22" cstate="print"/>
            <a:stretch>
              <a:fillRect/>
            </a:stretch>
          </p:blipFill>
          <p:spPr>
            <a:xfrm>
              <a:off x="18279995" y="2283288"/>
              <a:ext cx="253575" cy="253575"/>
            </a:xfrm>
            <a:prstGeom prst="rect">
              <a:avLst/>
            </a:prstGeom>
          </p:spPr>
        </p:pic>
        <p:sp>
          <p:nvSpPr>
            <p:cNvPr id="165" name="object 165"/>
            <p:cNvSpPr/>
            <p:nvPr/>
          </p:nvSpPr>
          <p:spPr>
            <a:xfrm>
              <a:off x="18279995" y="2283288"/>
              <a:ext cx="254000" cy="254000"/>
            </a:xfrm>
            <a:custGeom>
              <a:avLst/>
              <a:gdLst/>
              <a:ahLst/>
              <a:cxnLst/>
              <a:rect l="l" t="t" r="r" b="b"/>
              <a:pathLst>
                <a:path w="254000" h="254000">
                  <a:moveTo>
                    <a:pt x="0" y="126787"/>
                  </a:moveTo>
                  <a:lnTo>
                    <a:pt x="9963" y="77436"/>
                  </a:lnTo>
                  <a:lnTo>
                    <a:pt x="37135" y="37135"/>
                  </a:lnTo>
                  <a:lnTo>
                    <a:pt x="77436" y="9963"/>
                  </a:lnTo>
                  <a:lnTo>
                    <a:pt x="126787" y="0"/>
                  </a:lnTo>
                  <a:lnTo>
                    <a:pt x="176138" y="9963"/>
                  </a:lnTo>
                  <a:lnTo>
                    <a:pt x="216439" y="37135"/>
                  </a:lnTo>
                  <a:lnTo>
                    <a:pt x="243611" y="77436"/>
                  </a:lnTo>
                  <a:lnTo>
                    <a:pt x="253575" y="126787"/>
                  </a:lnTo>
                  <a:lnTo>
                    <a:pt x="243611" y="176138"/>
                  </a:lnTo>
                  <a:lnTo>
                    <a:pt x="216439" y="216439"/>
                  </a:lnTo>
                  <a:lnTo>
                    <a:pt x="176138" y="243611"/>
                  </a:lnTo>
                  <a:lnTo>
                    <a:pt x="126787" y="253575"/>
                  </a:lnTo>
                  <a:lnTo>
                    <a:pt x="77436" y="243611"/>
                  </a:lnTo>
                  <a:lnTo>
                    <a:pt x="37135" y="216439"/>
                  </a:lnTo>
                  <a:lnTo>
                    <a:pt x="9963" y="176138"/>
                  </a:lnTo>
                  <a:lnTo>
                    <a:pt x="0" y="126787"/>
                  </a:lnTo>
                  <a:close/>
                </a:path>
              </a:pathLst>
            </a:custGeom>
            <a:ln w="7568">
              <a:solidFill>
                <a:srgbClr val="EFA7D7"/>
              </a:solidFill>
            </a:ln>
          </p:spPr>
          <p:txBody>
            <a:bodyPr wrap="square" lIns="0" tIns="0" rIns="0" bIns="0" rtlCol="0"/>
            <a:lstStyle/>
            <a:p>
              <a:endParaRPr sz="849"/>
            </a:p>
          </p:txBody>
        </p:sp>
        <p:pic>
          <p:nvPicPr>
            <p:cNvPr id="166" name="object 166"/>
            <p:cNvPicPr/>
            <p:nvPr/>
          </p:nvPicPr>
          <p:blipFill>
            <a:blip r:embed="rId23" cstate="print"/>
            <a:stretch>
              <a:fillRect/>
            </a:stretch>
          </p:blipFill>
          <p:spPr>
            <a:xfrm>
              <a:off x="18281143" y="2683618"/>
              <a:ext cx="261143" cy="261143"/>
            </a:xfrm>
            <a:prstGeom prst="rect">
              <a:avLst/>
            </a:prstGeom>
          </p:spPr>
        </p:pic>
        <p:pic>
          <p:nvPicPr>
            <p:cNvPr id="167" name="object 167"/>
            <p:cNvPicPr/>
            <p:nvPr/>
          </p:nvPicPr>
          <p:blipFill>
            <a:blip r:embed="rId24" cstate="print"/>
            <a:stretch>
              <a:fillRect/>
            </a:stretch>
          </p:blipFill>
          <p:spPr>
            <a:xfrm>
              <a:off x="18328310" y="2354855"/>
              <a:ext cx="156942" cy="110441"/>
            </a:xfrm>
            <a:prstGeom prst="rect">
              <a:avLst/>
            </a:prstGeom>
          </p:spPr>
        </p:pic>
        <p:sp>
          <p:nvSpPr>
            <p:cNvPr id="168" name="object 168"/>
            <p:cNvSpPr/>
            <p:nvPr/>
          </p:nvSpPr>
          <p:spPr>
            <a:xfrm>
              <a:off x="18284577" y="1389976"/>
              <a:ext cx="68580" cy="6858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849"/>
            </a:p>
          </p:txBody>
        </p:sp>
      </p:grpSp>
      <p:sp>
        <p:nvSpPr>
          <p:cNvPr id="169" name="object 169"/>
          <p:cNvSpPr txBox="1"/>
          <p:nvPr/>
        </p:nvSpPr>
        <p:spPr>
          <a:xfrm>
            <a:off x="11076594" y="2180306"/>
            <a:ext cx="271874" cy="55171"/>
          </a:xfrm>
          <a:prstGeom prst="rect">
            <a:avLst/>
          </a:prstGeom>
        </p:spPr>
        <p:txBody>
          <a:bodyPr vert="horz" wrap="square" lIns="0" tIns="8472" rIns="0" bIns="0" rtlCol="0">
            <a:spAutoFit/>
          </a:bodyPr>
          <a:lstStyle/>
          <a:p>
            <a:pPr marL="7701">
              <a:spcBef>
                <a:spcPts val="67"/>
              </a:spcBef>
            </a:pPr>
            <a:r>
              <a:rPr sz="303" b="1" dirty="0">
                <a:solidFill>
                  <a:srgbClr val="737373"/>
                </a:solidFill>
                <a:latin typeface="Trebuchet MS"/>
                <a:cs typeface="Trebuchet MS"/>
              </a:rPr>
              <a:t>Quick</a:t>
            </a:r>
            <a:r>
              <a:rPr sz="303" b="1" spc="-15" dirty="0">
                <a:solidFill>
                  <a:srgbClr val="737373"/>
                </a:solidFill>
                <a:latin typeface="Trebuchet MS"/>
                <a:cs typeface="Trebuchet MS"/>
              </a:rPr>
              <a:t> </a:t>
            </a:r>
            <a:r>
              <a:rPr sz="303" b="1" dirty="0">
                <a:solidFill>
                  <a:srgbClr val="737373"/>
                </a:solidFill>
                <a:latin typeface="Trebuchet MS"/>
                <a:cs typeface="Trebuchet MS"/>
              </a:rPr>
              <a:t>add-ons</a:t>
            </a:r>
            <a:endParaRPr sz="303">
              <a:latin typeface="Trebuchet MS"/>
              <a:cs typeface="Trebuchet MS"/>
            </a:endParaRPr>
          </a:p>
        </p:txBody>
      </p:sp>
      <p:sp>
        <p:nvSpPr>
          <p:cNvPr id="170" name="object 170"/>
          <p:cNvSpPr txBox="1"/>
          <p:nvPr/>
        </p:nvSpPr>
        <p:spPr>
          <a:xfrm>
            <a:off x="11076804" y="2732156"/>
            <a:ext cx="395489" cy="55171"/>
          </a:xfrm>
          <a:prstGeom prst="rect">
            <a:avLst/>
          </a:prstGeom>
        </p:spPr>
        <p:txBody>
          <a:bodyPr vert="horz" wrap="square" lIns="0" tIns="8472" rIns="0" bIns="0" rtlCol="0">
            <a:spAutoFit/>
          </a:bodyPr>
          <a:lstStyle/>
          <a:p>
            <a:pPr marL="7701">
              <a:spcBef>
                <a:spcPts val="67"/>
              </a:spcBef>
            </a:pPr>
            <a:r>
              <a:rPr sz="303" b="1" dirty="0">
                <a:solidFill>
                  <a:srgbClr val="737373"/>
                </a:solidFill>
                <a:latin typeface="Trebuchet MS"/>
                <a:cs typeface="Trebuchet MS"/>
              </a:rPr>
              <a:t>K</a:t>
            </a:r>
            <a:r>
              <a:rPr sz="303" b="1" spc="-3" dirty="0">
                <a:solidFill>
                  <a:srgbClr val="737373"/>
                </a:solidFill>
                <a:latin typeface="Trebuchet MS"/>
                <a:cs typeface="Trebuchet MS"/>
              </a:rPr>
              <a:t>eep</a:t>
            </a:r>
            <a:r>
              <a:rPr sz="303" b="1" spc="-15" dirty="0">
                <a:solidFill>
                  <a:srgbClr val="737373"/>
                </a:solidFill>
                <a:latin typeface="Trebuchet MS"/>
                <a:cs typeface="Trebuchet MS"/>
              </a:rPr>
              <a:t> </a:t>
            </a:r>
            <a:r>
              <a:rPr sz="303" b="1" spc="3" dirty="0">
                <a:solidFill>
                  <a:srgbClr val="737373"/>
                </a:solidFill>
                <a:latin typeface="Trebuchet MS"/>
                <a:cs typeface="Trebuchet MS"/>
              </a:rPr>
              <a:t>moving</a:t>
            </a:r>
            <a:r>
              <a:rPr sz="303" b="1" spc="-15" dirty="0">
                <a:solidFill>
                  <a:srgbClr val="737373"/>
                </a:solidFill>
                <a:latin typeface="Trebuchet MS"/>
                <a:cs typeface="Trebuchet MS"/>
              </a:rPr>
              <a:t> </a:t>
            </a:r>
            <a:r>
              <a:rPr sz="303" b="1" spc="-6" dirty="0">
                <a:solidFill>
                  <a:srgbClr val="737373"/>
                </a:solidFill>
                <a:latin typeface="Trebuchet MS"/>
                <a:cs typeface="Trebuchet MS"/>
              </a:rPr>
              <a:t>forward</a:t>
            </a:r>
            <a:endParaRPr sz="303">
              <a:latin typeface="Trebuchet MS"/>
              <a:cs typeface="Trebuchet MS"/>
            </a:endParaRPr>
          </a:p>
        </p:txBody>
      </p:sp>
      <p:graphicFrame>
        <p:nvGraphicFramePr>
          <p:cNvPr id="171" name="object 171"/>
          <p:cNvGraphicFramePr>
            <a:graphicFrameLocks noGrp="1"/>
          </p:cNvGraphicFramePr>
          <p:nvPr/>
        </p:nvGraphicFramePr>
        <p:xfrm>
          <a:off x="11127159" y="3379114"/>
          <a:ext cx="74322" cy="74322"/>
        </p:xfrm>
        <a:graphic>
          <a:graphicData uri="http://schemas.openxmlformats.org/drawingml/2006/table">
            <a:tbl>
              <a:tblPr firstRow="1" bandRow="1">
                <a:tableStyleId>{2D5ABB26-0587-4C30-8999-92F81FD0307C}</a:tableStyleId>
              </a:tblPr>
              <a:tblGrid>
                <a:gridCol w="33118">
                  <a:extLst>
                    <a:ext uri="{9D8B030D-6E8A-4147-A177-3AD203B41FA5}">
                      <a16:colId xmlns:a16="http://schemas.microsoft.com/office/drawing/2014/main" val="20000"/>
                    </a:ext>
                  </a:extLst>
                </a:gridCol>
                <a:gridCol w="41204">
                  <a:extLst>
                    <a:ext uri="{9D8B030D-6E8A-4147-A177-3AD203B41FA5}">
                      <a16:colId xmlns:a16="http://schemas.microsoft.com/office/drawing/2014/main" val="20001"/>
                    </a:ext>
                  </a:extLst>
                </a:gridCol>
              </a:tblGrid>
              <a:tr h="36968">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extLst>
                  <a:ext uri="{0D108BD9-81ED-4DB2-BD59-A6C34878D82A}">
                    <a16:rowId xmlns:a16="http://schemas.microsoft.com/office/drawing/2014/main" val="10000"/>
                  </a:ext>
                </a:extLst>
              </a:tr>
              <a:tr h="37354">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172" name="object 172"/>
          <p:cNvSpPr txBox="1"/>
          <p:nvPr/>
        </p:nvSpPr>
        <p:spPr>
          <a:xfrm>
            <a:off x="11079512" y="2292446"/>
            <a:ext cx="834493" cy="113856"/>
          </a:xfrm>
          <a:prstGeom prst="rect">
            <a:avLst/>
          </a:prstGeom>
        </p:spPr>
        <p:txBody>
          <a:bodyPr vert="horz" wrap="square" lIns="0" tIns="10012" rIns="0" bIns="0" rtlCol="0">
            <a:spAutoFit/>
          </a:bodyPr>
          <a:lstStyle/>
          <a:p>
            <a:pPr marL="23104">
              <a:lnSpc>
                <a:spcPts val="255"/>
              </a:lnSpc>
              <a:spcBef>
                <a:spcPts val="79"/>
              </a:spcBef>
            </a:pPr>
            <a:r>
              <a:rPr sz="152" b="1" spc="9" dirty="0">
                <a:solidFill>
                  <a:srgbClr val="2589A7"/>
                </a:solidFill>
                <a:latin typeface="Trebuchet MS"/>
                <a:cs typeface="Trebuchet MS"/>
              </a:rPr>
              <a:t>A       </a:t>
            </a:r>
            <a:r>
              <a:rPr sz="152" b="1" spc="18" dirty="0">
                <a:solidFill>
                  <a:srgbClr val="2589A7"/>
                </a:solidFill>
                <a:latin typeface="Trebuchet MS"/>
                <a:cs typeface="Trebuchet MS"/>
              </a:rPr>
              <a:t> </a:t>
            </a:r>
            <a:r>
              <a:rPr sz="318" b="1" spc="13" baseline="15873" dirty="0">
                <a:latin typeface="Trebuchet MS"/>
                <a:cs typeface="Trebuchet MS"/>
              </a:rPr>
              <a:t>Share</a:t>
            </a:r>
            <a:r>
              <a:rPr sz="318" b="1" spc="-9" baseline="15873" dirty="0">
                <a:latin typeface="Trebuchet MS"/>
                <a:cs typeface="Trebuchet MS"/>
              </a:rPr>
              <a:t> </a:t>
            </a:r>
            <a:r>
              <a:rPr sz="318" b="1" baseline="15873" dirty="0">
                <a:latin typeface="Trebuchet MS"/>
                <a:cs typeface="Trebuchet MS"/>
              </a:rPr>
              <a:t>the</a:t>
            </a:r>
            <a:r>
              <a:rPr sz="318" b="1" spc="-9" baseline="15873" dirty="0">
                <a:latin typeface="Trebuchet MS"/>
                <a:cs typeface="Trebuchet MS"/>
              </a:rPr>
              <a:t> </a:t>
            </a:r>
            <a:r>
              <a:rPr sz="318" b="1" spc="4" baseline="15873" dirty="0">
                <a:latin typeface="Trebuchet MS"/>
                <a:cs typeface="Trebuchet MS"/>
              </a:rPr>
              <a:t>mural</a:t>
            </a:r>
            <a:endParaRPr sz="318" baseline="15873">
              <a:latin typeface="Trebuchet MS"/>
              <a:cs typeface="Trebuchet MS"/>
            </a:endParaRPr>
          </a:p>
          <a:p>
            <a:pPr marL="85484"/>
            <a:r>
              <a:rPr sz="212" b="1" spc="9" dirty="0">
                <a:latin typeface="Trebuchet MS"/>
                <a:cs typeface="Trebuchet MS"/>
              </a:rPr>
              <a:t>Share</a:t>
            </a:r>
            <a:r>
              <a:rPr sz="212" b="1" spc="-6" dirty="0">
                <a:latin typeface="Trebuchet MS"/>
                <a:cs typeface="Trebuchet MS"/>
              </a:rPr>
              <a:t> </a:t>
            </a:r>
            <a:r>
              <a:rPr sz="212" b="1" spc="12" dirty="0">
                <a:latin typeface="Trebuchet MS"/>
                <a:cs typeface="Trebuchet MS"/>
              </a:rPr>
              <a:t>a</a:t>
            </a:r>
            <a:r>
              <a:rPr sz="212" b="1" spc="-6" dirty="0">
                <a:latin typeface="Trebuchet MS"/>
                <a:cs typeface="Trebuchet MS"/>
              </a:rPr>
              <a:t> </a:t>
            </a:r>
            <a:r>
              <a:rPr sz="212" b="1" spc="3" dirty="0">
                <a:latin typeface="Trebuchet MS"/>
                <a:cs typeface="Trebuchet MS"/>
              </a:rPr>
              <a:t>view</a:t>
            </a:r>
            <a:r>
              <a:rPr sz="212" b="1" spc="-3" dirty="0">
                <a:latin typeface="Trebuchet MS"/>
                <a:cs typeface="Trebuchet MS"/>
              </a:rPr>
              <a:t> </a:t>
            </a:r>
            <a:r>
              <a:rPr sz="212" b="1" dirty="0">
                <a:latin typeface="Trebuchet MS"/>
                <a:cs typeface="Trebuchet MS"/>
              </a:rPr>
              <a:t>link</a:t>
            </a:r>
            <a:r>
              <a:rPr sz="212" b="1" spc="-6" dirty="0">
                <a:latin typeface="Trebuchet MS"/>
                <a:cs typeface="Trebuchet MS"/>
              </a:rPr>
              <a:t> </a:t>
            </a:r>
            <a:r>
              <a:rPr sz="212" dirty="0">
                <a:latin typeface="Trebuchet MS"/>
                <a:cs typeface="Trebuchet MS"/>
              </a:rPr>
              <a:t>to</a:t>
            </a:r>
            <a:r>
              <a:rPr sz="212" spc="-6" dirty="0">
                <a:latin typeface="Trebuchet MS"/>
                <a:cs typeface="Trebuchet MS"/>
              </a:rPr>
              <a:t> </a:t>
            </a:r>
            <a:r>
              <a:rPr sz="212" spc="3" dirty="0">
                <a:latin typeface="Trebuchet MS"/>
                <a:cs typeface="Trebuchet MS"/>
              </a:rPr>
              <a:t>the</a:t>
            </a:r>
            <a:r>
              <a:rPr sz="212" spc="-3" dirty="0">
                <a:latin typeface="Trebuchet MS"/>
                <a:cs typeface="Trebuchet MS"/>
              </a:rPr>
              <a:t> </a:t>
            </a:r>
            <a:r>
              <a:rPr sz="212" spc="3" dirty="0">
                <a:latin typeface="Trebuchet MS"/>
                <a:cs typeface="Trebuchet MS"/>
              </a:rPr>
              <a:t>mural</a:t>
            </a:r>
            <a:r>
              <a:rPr sz="212" spc="-6" dirty="0">
                <a:latin typeface="Trebuchet MS"/>
                <a:cs typeface="Trebuchet MS"/>
              </a:rPr>
              <a:t> </a:t>
            </a:r>
            <a:r>
              <a:rPr sz="212" spc="-3" dirty="0">
                <a:latin typeface="Trebuchet MS"/>
                <a:cs typeface="Trebuchet MS"/>
              </a:rPr>
              <a:t>with</a:t>
            </a:r>
            <a:r>
              <a:rPr sz="212" spc="-6" dirty="0">
                <a:latin typeface="Trebuchet MS"/>
                <a:cs typeface="Trebuchet MS"/>
              </a:rPr>
              <a:t> </a:t>
            </a:r>
            <a:r>
              <a:rPr sz="212" spc="6" dirty="0">
                <a:latin typeface="Trebuchet MS"/>
                <a:cs typeface="Trebuchet MS"/>
              </a:rPr>
              <a:t>stakeholders</a:t>
            </a:r>
            <a:r>
              <a:rPr sz="212" spc="-3" dirty="0">
                <a:latin typeface="Trebuchet MS"/>
                <a:cs typeface="Trebuchet MS"/>
              </a:rPr>
              <a:t> </a:t>
            </a:r>
            <a:r>
              <a:rPr sz="212" dirty="0">
                <a:latin typeface="Trebuchet MS"/>
                <a:cs typeface="Trebuchet MS"/>
              </a:rPr>
              <a:t>to</a:t>
            </a:r>
            <a:r>
              <a:rPr sz="212" spc="-6" dirty="0">
                <a:latin typeface="Trebuchet MS"/>
                <a:cs typeface="Trebuchet MS"/>
              </a:rPr>
              <a:t> </a:t>
            </a:r>
            <a:r>
              <a:rPr sz="212" spc="12" dirty="0">
                <a:latin typeface="Trebuchet MS"/>
                <a:cs typeface="Trebuchet MS"/>
              </a:rPr>
              <a:t>keep</a:t>
            </a:r>
            <a:endParaRPr sz="212">
              <a:latin typeface="Trebuchet MS"/>
              <a:cs typeface="Trebuchet MS"/>
            </a:endParaRPr>
          </a:p>
          <a:p>
            <a:pPr marL="85484">
              <a:spcBef>
                <a:spcPts val="27"/>
              </a:spcBef>
            </a:pPr>
            <a:r>
              <a:rPr sz="212" spc="3" dirty="0">
                <a:latin typeface="Trebuchet MS"/>
                <a:cs typeface="Trebuchet MS"/>
              </a:rPr>
              <a:t>them</a:t>
            </a:r>
            <a:r>
              <a:rPr sz="212" spc="-9" dirty="0">
                <a:latin typeface="Trebuchet MS"/>
                <a:cs typeface="Trebuchet MS"/>
              </a:rPr>
              <a:t> </a:t>
            </a:r>
            <a:r>
              <a:rPr sz="212" dirty="0">
                <a:latin typeface="Trebuchet MS"/>
                <a:cs typeface="Trebuchet MS"/>
              </a:rPr>
              <a:t>in</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loop</a:t>
            </a:r>
            <a:r>
              <a:rPr sz="212" spc="-6" dirty="0">
                <a:latin typeface="Trebuchet MS"/>
                <a:cs typeface="Trebuchet MS"/>
              </a:rPr>
              <a:t> </a:t>
            </a:r>
            <a:r>
              <a:rPr sz="212" spc="6" dirty="0">
                <a:latin typeface="Trebuchet MS"/>
                <a:cs typeface="Trebuchet MS"/>
              </a:rPr>
              <a:t>about</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outcomes</a:t>
            </a:r>
            <a:r>
              <a:rPr sz="212" spc="-6" dirty="0">
                <a:latin typeface="Trebuchet MS"/>
                <a:cs typeface="Trebuchet MS"/>
              </a:rPr>
              <a:t> </a:t>
            </a:r>
            <a:r>
              <a:rPr sz="212" dirty="0">
                <a:latin typeface="Trebuchet MS"/>
                <a:cs typeface="Trebuchet MS"/>
              </a:rPr>
              <a:t>of</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173" name="object 173"/>
          <p:cNvSpPr/>
          <p:nvPr/>
        </p:nvSpPr>
        <p:spPr>
          <a:xfrm>
            <a:off x="11078324" y="3596272"/>
            <a:ext cx="914207" cy="8472"/>
          </a:xfrm>
          <a:custGeom>
            <a:avLst/>
            <a:gdLst/>
            <a:ahLst/>
            <a:cxnLst/>
            <a:rect l="l" t="t" r="r" b="b"/>
            <a:pathLst>
              <a:path w="1507490" h="13970">
                <a:moveTo>
                  <a:pt x="0" y="0"/>
                </a:moveTo>
                <a:lnTo>
                  <a:pt x="1506888" y="0"/>
                </a:lnTo>
                <a:lnTo>
                  <a:pt x="1506888" y="13483"/>
                </a:lnTo>
                <a:lnTo>
                  <a:pt x="0" y="13483"/>
                </a:lnTo>
                <a:lnTo>
                  <a:pt x="0" y="0"/>
                </a:lnTo>
                <a:close/>
              </a:path>
            </a:pathLst>
          </a:custGeom>
          <a:solidFill>
            <a:srgbClr val="EAEAEA"/>
          </a:solidFill>
        </p:spPr>
        <p:txBody>
          <a:bodyPr wrap="square" lIns="0" tIns="0" rIns="0" bIns="0" rtlCol="0"/>
          <a:lstStyle/>
          <a:p>
            <a:endParaRPr sz="849"/>
          </a:p>
        </p:txBody>
      </p:sp>
      <p:sp>
        <p:nvSpPr>
          <p:cNvPr id="174" name="object 174"/>
          <p:cNvSpPr txBox="1"/>
          <p:nvPr/>
        </p:nvSpPr>
        <p:spPr>
          <a:xfrm>
            <a:off x="11136715" y="3675602"/>
            <a:ext cx="351974" cy="43136"/>
          </a:xfrm>
          <a:prstGeom prst="rect">
            <a:avLst/>
          </a:prstGeom>
        </p:spPr>
        <p:txBody>
          <a:bodyPr vert="horz" wrap="square" lIns="0" tIns="10397" rIns="0" bIns="0" rtlCol="0">
            <a:spAutoFit/>
          </a:bodyPr>
          <a:lstStyle/>
          <a:p>
            <a:pPr marL="7701">
              <a:spcBef>
                <a:spcPts val="82"/>
              </a:spcBef>
            </a:pPr>
            <a:r>
              <a:rPr sz="212" b="1" spc="9" dirty="0">
                <a:solidFill>
                  <a:srgbClr val="1B6184"/>
                </a:solidFill>
                <a:latin typeface="Trebuchet MS"/>
                <a:cs typeface="Trebuchet MS"/>
                <a:hlinkClick r:id="rId25"/>
              </a:rPr>
              <a:t>Share</a:t>
            </a:r>
            <a:r>
              <a:rPr sz="212" b="1" spc="-12" dirty="0">
                <a:solidFill>
                  <a:srgbClr val="1B6184"/>
                </a:solidFill>
                <a:latin typeface="Trebuchet MS"/>
                <a:cs typeface="Trebuchet MS"/>
                <a:hlinkClick r:id="rId25"/>
              </a:rPr>
              <a:t> </a:t>
            </a:r>
            <a:r>
              <a:rPr sz="212" b="1" spc="3" dirty="0">
                <a:solidFill>
                  <a:srgbClr val="1B6184"/>
                </a:solidFill>
                <a:latin typeface="Trebuchet MS"/>
                <a:cs typeface="Trebuchet MS"/>
                <a:hlinkClick r:id="rId25"/>
              </a:rPr>
              <a:t>template</a:t>
            </a:r>
            <a:r>
              <a:rPr sz="212" b="1" spc="-9" dirty="0">
                <a:solidFill>
                  <a:srgbClr val="1B6184"/>
                </a:solidFill>
                <a:latin typeface="Trebuchet MS"/>
                <a:cs typeface="Trebuchet MS"/>
                <a:hlinkClick r:id="rId25"/>
              </a:rPr>
              <a:t> </a:t>
            </a:r>
            <a:r>
              <a:rPr sz="212" b="1" spc="6" dirty="0">
                <a:solidFill>
                  <a:srgbClr val="1B6184"/>
                </a:solidFill>
                <a:latin typeface="Trebuchet MS"/>
                <a:cs typeface="Trebuchet MS"/>
                <a:hlinkClick r:id="rId25"/>
              </a:rPr>
              <a:t>feedback</a:t>
            </a:r>
            <a:endParaRPr sz="212">
              <a:latin typeface="Trebuchet MS"/>
              <a:cs typeface="Trebuchet MS"/>
            </a:endParaRPr>
          </a:p>
        </p:txBody>
      </p:sp>
      <p:grpSp>
        <p:nvGrpSpPr>
          <p:cNvPr id="175" name="object 175"/>
          <p:cNvGrpSpPr/>
          <p:nvPr/>
        </p:nvGrpSpPr>
        <p:grpSpPr>
          <a:xfrm>
            <a:off x="11075510" y="3000245"/>
            <a:ext cx="509476" cy="731289"/>
            <a:chOff x="18263054" y="2541026"/>
            <a:chExt cx="840105" cy="1205865"/>
          </a:xfrm>
        </p:grpSpPr>
        <p:pic>
          <p:nvPicPr>
            <p:cNvPr id="176" name="object 176"/>
            <p:cNvPicPr/>
            <p:nvPr/>
          </p:nvPicPr>
          <p:blipFill>
            <a:blip r:embed="rId26" cstate="print"/>
            <a:stretch>
              <a:fillRect/>
            </a:stretch>
          </p:blipFill>
          <p:spPr>
            <a:xfrm>
              <a:off x="18263054" y="3652156"/>
              <a:ext cx="710220" cy="94696"/>
            </a:xfrm>
            <a:prstGeom prst="rect">
              <a:avLst/>
            </a:prstGeom>
          </p:spPr>
        </p:pic>
        <p:sp>
          <p:nvSpPr>
            <p:cNvPr id="177" name="object 177"/>
            <p:cNvSpPr/>
            <p:nvPr/>
          </p:nvSpPr>
          <p:spPr>
            <a:xfrm>
              <a:off x="19063973" y="2541026"/>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849"/>
            </a:p>
          </p:txBody>
        </p:sp>
      </p:grpSp>
      <p:sp>
        <p:nvSpPr>
          <p:cNvPr id="178" name="object 178"/>
          <p:cNvSpPr txBox="1"/>
          <p:nvPr/>
        </p:nvSpPr>
        <p:spPr>
          <a:xfrm>
            <a:off x="11278893" y="2816769"/>
            <a:ext cx="532582" cy="205492"/>
          </a:xfrm>
          <a:prstGeom prst="rect">
            <a:avLst/>
          </a:prstGeom>
        </p:spPr>
        <p:txBody>
          <a:bodyPr vert="horz" wrap="square" lIns="0" tIns="22720" rIns="0" bIns="0" rtlCol="0">
            <a:spAutoFit/>
          </a:bodyPr>
          <a:lstStyle/>
          <a:p>
            <a:pPr marL="7701">
              <a:spcBef>
                <a:spcPts val="179"/>
              </a:spcBef>
            </a:pPr>
            <a:r>
              <a:rPr sz="212" b="1" spc="6" dirty="0">
                <a:latin typeface="Trebuchet MS"/>
                <a:cs typeface="Trebuchet MS"/>
              </a:rPr>
              <a:t>Strategy</a:t>
            </a:r>
            <a:r>
              <a:rPr sz="212" b="1" spc="-18" dirty="0">
                <a:latin typeface="Trebuchet MS"/>
                <a:cs typeface="Trebuchet MS"/>
              </a:rPr>
              <a:t> </a:t>
            </a:r>
            <a:r>
              <a:rPr sz="212" b="1" dirty="0">
                <a:latin typeface="Trebuchet MS"/>
                <a:cs typeface="Trebuchet MS"/>
              </a:rPr>
              <a:t>blueprint</a:t>
            </a:r>
            <a:endParaRPr sz="212">
              <a:latin typeface="Trebuchet MS"/>
              <a:cs typeface="Trebuchet MS"/>
            </a:endParaRPr>
          </a:p>
          <a:p>
            <a:pPr marL="7701" marR="3081">
              <a:lnSpc>
                <a:spcPct val="110400"/>
              </a:lnSpc>
              <a:spcBef>
                <a:spcPts val="100"/>
              </a:spcBef>
            </a:pPr>
            <a:r>
              <a:rPr sz="212" spc="6" dirty="0">
                <a:latin typeface="Trebuchet MS"/>
                <a:cs typeface="Trebuchet MS"/>
              </a:rPr>
              <a:t>Define</a:t>
            </a:r>
            <a:r>
              <a:rPr sz="212" spc="-9"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components</a:t>
            </a:r>
            <a:r>
              <a:rPr sz="212" spc="-6" dirty="0">
                <a:latin typeface="Trebuchet MS"/>
                <a:cs typeface="Trebuchet MS"/>
              </a:rPr>
              <a:t> </a:t>
            </a:r>
            <a:r>
              <a:rPr sz="212" dirty="0">
                <a:latin typeface="Trebuchet MS"/>
                <a:cs typeface="Trebuchet MS"/>
              </a:rPr>
              <a:t>of</a:t>
            </a:r>
            <a:r>
              <a:rPr sz="212" spc="-6" dirty="0">
                <a:latin typeface="Trebuchet MS"/>
                <a:cs typeface="Trebuchet MS"/>
              </a:rPr>
              <a:t> </a:t>
            </a:r>
            <a:r>
              <a:rPr sz="212" spc="9" dirty="0">
                <a:latin typeface="Trebuchet MS"/>
                <a:cs typeface="Trebuchet MS"/>
              </a:rPr>
              <a:t>a</a:t>
            </a:r>
            <a:r>
              <a:rPr sz="212" spc="-6" dirty="0">
                <a:latin typeface="Trebuchet MS"/>
                <a:cs typeface="Trebuchet MS"/>
              </a:rPr>
              <a:t> </a:t>
            </a:r>
            <a:r>
              <a:rPr sz="212" spc="12" dirty="0">
                <a:latin typeface="Trebuchet MS"/>
                <a:cs typeface="Trebuchet MS"/>
              </a:rPr>
              <a:t>new</a:t>
            </a:r>
            <a:r>
              <a:rPr sz="212" spc="-6" dirty="0">
                <a:latin typeface="Trebuchet MS"/>
                <a:cs typeface="Trebuchet MS"/>
              </a:rPr>
              <a:t> </a:t>
            </a:r>
            <a:r>
              <a:rPr sz="212" spc="6" dirty="0">
                <a:latin typeface="Trebuchet MS"/>
                <a:cs typeface="Trebuchet MS"/>
              </a:rPr>
              <a:t>idea</a:t>
            </a:r>
            <a:r>
              <a:rPr sz="212" spc="-6" dirty="0">
                <a:latin typeface="Trebuchet MS"/>
                <a:cs typeface="Trebuchet MS"/>
              </a:rPr>
              <a:t> </a:t>
            </a:r>
            <a:r>
              <a:rPr sz="212" spc="6" dirty="0">
                <a:latin typeface="Trebuchet MS"/>
                <a:cs typeface="Trebuchet MS"/>
              </a:rPr>
              <a:t>or </a:t>
            </a:r>
            <a:r>
              <a:rPr sz="212" spc="-55" dirty="0">
                <a:latin typeface="Trebuchet MS"/>
                <a:cs typeface="Trebuchet MS"/>
              </a:rPr>
              <a:t> </a:t>
            </a:r>
            <a:r>
              <a:rPr sz="212" dirty="0">
                <a:latin typeface="Trebuchet MS"/>
                <a:cs typeface="Trebuchet MS"/>
              </a:rPr>
              <a:t>strategy.</a:t>
            </a:r>
            <a:endParaRPr sz="212">
              <a:latin typeface="Trebuchet MS"/>
              <a:cs typeface="Trebuchet MS"/>
            </a:endParaRPr>
          </a:p>
          <a:p>
            <a:pPr>
              <a:spcBef>
                <a:spcPts val="27"/>
              </a:spcBef>
            </a:pPr>
            <a:endParaRPr sz="212">
              <a:latin typeface="Trebuchet MS"/>
              <a:cs typeface="Trebuchet MS"/>
            </a:endParaRPr>
          </a:p>
          <a:p>
            <a:pPr marL="18098"/>
            <a:r>
              <a:rPr sz="212" b="1" spc="12" dirty="0">
                <a:solidFill>
                  <a:srgbClr val="1B6184"/>
                </a:solidFill>
                <a:latin typeface="Trebuchet MS"/>
                <a:cs typeface="Trebuchet MS"/>
                <a:hlinkClick r:id="rId27"/>
              </a:rPr>
              <a:t>Open</a:t>
            </a:r>
            <a:r>
              <a:rPr sz="212" b="1" spc="-15" dirty="0">
                <a:solidFill>
                  <a:srgbClr val="1B6184"/>
                </a:solidFill>
                <a:latin typeface="Trebuchet MS"/>
                <a:cs typeface="Trebuchet MS"/>
                <a:hlinkClick r:id="rId27"/>
              </a:rPr>
              <a:t> </a:t>
            </a:r>
            <a:r>
              <a:rPr sz="212" b="1" spc="3" dirty="0">
                <a:solidFill>
                  <a:srgbClr val="1B6184"/>
                </a:solidFill>
                <a:latin typeface="Trebuchet MS"/>
                <a:cs typeface="Trebuchet MS"/>
                <a:hlinkClick r:id="rId27"/>
              </a:rPr>
              <a:t>the</a:t>
            </a:r>
            <a:r>
              <a:rPr sz="212" b="1" spc="-15" dirty="0">
                <a:solidFill>
                  <a:srgbClr val="1B6184"/>
                </a:solidFill>
                <a:latin typeface="Trebuchet MS"/>
                <a:cs typeface="Trebuchet MS"/>
                <a:hlinkClick r:id="rId27"/>
              </a:rPr>
              <a:t> </a:t>
            </a:r>
            <a:r>
              <a:rPr sz="212" b="1" spc="3" dirty="0">
                <a:solidFill>
                  <a:srgbClr val="1B6184"/>
                </a:solidFill>
                <a:latin typeface="Trebuchet MS"/>
                <a:cs typeface="Trebuchet MS"/>
                <a:hlinkClick r:id="rId27"/>
              </a:rPr>
              <a:t>template</a:t>
            </a:r>
            <a:endParaRPr sz="212">
              <a:latin typeface="Trebuchet MS"/>
              <a:cs typeface="Trebuchet MS"/>
            </a:endParaRPr>
          </a:p>
        </p:txBody>
      </p:sp>
      <p:grpSp>
        <p:nvGrpSpPr>
          <p:cNvPr id="179" name="object 179"/>
          <p:cNvGrpSpPr/>
          <p:nvPr/>
        </p:nvGrpSpPr>
        <p:grpSpPr>
          <a:xfrm>
            <a:off x="11282504" y="2979863"/>
            <a:ext cx="318471" cy="284583"/>
            <a:chOff x="18604379" y="2507416"/>
            <a:chExt cx="525145" cy="469265"/>
          </a:xfrm>
        </p:grpSpPr>
        <p:pic>
          <p:nvPicPr>
            <p:cNvPr id="180" name="object 180"/>
            <p:cNvPicPr/>
            <p:nvPr/>
          </p:nvPicPr>
          <p:blipFill>
            <a:blip r:embed="rId9" cstate="print"/>
            <a:stretch>
              <a:fillRect/>
            </a:stretch>
          </p:blipFill>
          <p:spPr>
            <a:xfrm>
              <a:off x="18604379" y="2507416"/>
              <a:ext cx="524583" cy="94986"/>
            </a:xfrm>
            <a:prstGeom prst="rect">
              <a:avLst/>
            </a:prstGeom>
          </p:spPr>
        </p:pic>
        <p:sp>
          <p:nvSpPr>
            <p:cNvPr id="181" name="object 181"/>
            <p:cNvSpPr/>
            <p:nvPr/>
          </p:nvSpPr>
          <p:spPr>
            <a:xfrm>
              <a:off x="19071330" y="2945582"/>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849"/>
            </a:p>
          </p:txBody>
        </p:sp>
      </p:grpSp>
      <p:sp>
        <p:nvSpPr>
          <p:cNvPr id="182" name="object 182"/>
          <p:cNvSpPr txBox="1"/>
          <p:nvPr/>
        </p:nvSpPr>
        <p:spPr>
          <a:xfrm>
            <a:off x="11278720" y="3066166"/>
            <a:ext cx="606904" cy="200876"/>
          </a:xfrm>
          <a:prstGeom prst="rect">
            <a:avLst/>
          </a:prstGeom>
        </p:spPr>
        <p:txBody>
          <a:bodyPr vert="horz" wrap="square" lIns="0" tIns="22720" rIns="0" bIns="0" rtlCol="0">
            <a:spAutoFit/>
          </a:bodyPr>
          <a:lstStyle/>
          <a:p>
            <a:pPr marL="7701">
              <a:spcBef>
                <a:spcPts val="179"/>
              </a:spcBef>
            </a:pPr>
            <a:r>
              <a:rPr sz="212" b="1" spc="9" dirty="0">
                <a:latin typeface="Trebuchet MS"/>
                <a:cs typeface="Trebuchet MS"/>
              </a:rPr>
              <a:t>Customer</a:t>
            </a:r>
            <a:r>
              <a:rPr sz="212" b="1" spc="-15" dirty="0">
                <a:latin typeface="Trebuchet MS"/>
                <a:cs typeface="Trebuchet MS"/>
              </a:rPr>
              <a:t> </a:t>
            </a:r>
            <a:r>
              <a:rPr sz="212" b="1" spc="3" dirty="0">
                <a:latin typeface="Trebuchet MS"/>
                <a:cs typeface="Trebuchet MS"/>
              </a:rPr>
              <a:t>experience</a:t>
            </a:r>
            <a:r>
              <a:rPr sz="212" b="1" spc="-15" dirty="0">
                <a:latin typeface="Trebuchet MS"/>
                <a:cs typeface="Trebuchet MS"/>
              </a:rPr>
              <a:t> </a:t>
            </a:r>
            <a:r>
              <a:rPr sz="212" b="1" dirty="0">
                <a:latin typeface="Trebuchet MS"/>
                <a:cs typeface="Trebuchet MS"/>
              </a:rPr>
              <a:t>journey</a:t>
            </a:r>
            <a:r>
              <a:rPr sz="212" b="1" spc="-15" dirty="0">
                <a:latin typeface="Trebuchet MS"/>
                <a:cs typeface="Trebuchet MS"/>
              </a:rPr>
              <a:t> </a:t>
            </a:r>
            <a:r>
              <a:rPr sz="212" b="1" spc="12" dirty="0">
                <a:latin typeface="Trebuchet MS"/>
                <a:cs typeface="Trebuchet MS"/>
              </a:rPr>
              <a:t>map</a:t>
            </a:r>
            <a:endParaRPr sz="212">
              <a:latin typeface="Trebuchet MS"/>
              <a:cs typeface="Trebuchet MS"/>
            </a:endParaRPr>
          </a:p>
          <a:p>
            <a:pPr marL="7701" marR="3081">
              <a:lnSpc>
                <a:spcPct val="110400"/>
              </a:lnSpc>
              <a:spcBef>
                <a:spcPts val="100"/>
              </a:spcBef>
            </a:pPr>
            <a:r>
              <a:rPr sz="212" spc="9" dirty="0">
                <a:latin typeface="Trebuchet MS"/>
                <a:cs typeface="Trebuchet MS"/>
              </a:rPr>
              <a:t>Understand</a:t>
            </a:r>
            <a:r>
              <a:rPr sz="212" spc="-3" dirty="0">
                <a:latin typeface="Trebuchet MS"/>
                <a:cs typeface="Trebuchet MS"/>
              </a:rPr>
              <a:t> </a:t>
            </a:r>
            <a:r>
              <a:rPr sz="212" spc="6" dirty="0">
                <a:latin typeface="Trebuchet MS"/>
                <a:cs typeface="Trebuchet MS"/>
              </a:rPr>
              <a:t>customer</a:t>
            </a:r>
            <a:r>
              <a:rPr sz="212" spc="-3" dirty="0">
                <a:latin typeface="Trebuchet MS"/>
                <a:cs typeface="Trebuchet MS"/>
              </a:rPr>
              <a:t> </a:t>
            </a:r>
            <a:r>
              <a:rPr sz="212" spc="6" dirty="0">
                <a:latin typeface="Trebuchet MS"/>
                <a:cs typeface="Trebuchet MS"/>
              </a:rPr>
              <a:t>needs,</a:t>
            </a:r>
            <a:r>
              <a:rPr sz="212" spc="-3" dirty="0">
                <a:latin typeface="Trebuchet MS"/>
                <a:cs typeface="Trebuchet MS"/>
              </a:rPr>
              <a:t> </a:t>
            </a:r>
            <a:r>
              <a:rPr sz="212" dirty="0">
                <a:latin typeface="Trebuchet MS"/>
                <a:cs typeface="Trebuchet MS"/>
              </a:rPr>
              <a:t>motivations,</a:t>
            </a:r>
            <a:r>
              <a:rPr sz="212" spc="-3" dirty="0">
                <a:latin typeface="Trebuchet MS"/>
                <a:cs typeface="Trebuchet MS"/>
              </a:rPr>
              <a:t> </a:t>
            </a:r>
            <a:r>
              <a:rPr sz="212" spc="12" dirty="0">
                <a:latin typeface="Trebuchet MS"/>
                <a:cs typeface="Trebuchet MS"/>
              </a:rPr>
              <a:t>and </a:t>
            </a:r>
            <a:r>
              <a:rPr sz="212" spc="-55" dirty="0">
                <a:latin typeface="Trebuchet MS"/>
                <a:cs typeface="Trebuchet MS"/>
              </a:rPr>
              <a:t> </a:t>
            </a:r>
            <a:r>
              <a:rPr sz="212" spc="9" dirty="0">
                <a:latin typeface="Trebuchet MS"/>
                <a:cs typeface="Trebuchet MS"/>
              </a:rPr>
              <a:t>obstacles</a:t>
            </a:r>
            <a:r>
              <a:rPr sz="212" spc="-9" dirty="0">
                <a:latin typeface="Trebuchet MS"/>
                <a:cs typeface="Trebuchet MS"/>
              </a:rPr>
              <a:t> </a:t>
            </a:r>
            <a:r>
              <a:rPr sz="212" spc="-3" dirty="0">
                <a:latin typeface="Trebuchet MS"/>
                <a:cs typeface="Trebuchet MS"/>
              </a:rPr>
              <a:t>for</a:t>
            </a:r>
            <a:r>
              <a:rPr sz="212" spc="-6" dirty="0">
                <a:latin typeface="Trebuchet MS"/>
                <a:cs typeface="Trebuchet MS"/>
              </a:rPr>
              <a:t> </a:t>
            </a:r>
            <a:r>
              <a:rPr sz="212" spc="9" dirty="0">
                <a:latin typeface="Trebuchet MS"/>
                <a:cs typeface="Trebuchet MS"/>
              </a:rPr>
              <a:t>an</a:t>
            </a:r>
            <a:r>
              <a:rPr sz="212" spc="-6" dirty="0">
                <a:latin typeface="Trebuchet MS"/>
                <a:cs typeface="Trebuchet MS"/>
              </a:rPr>
              <a:t> </a:t>
            </a:r>
            <a:r>
              <a:rPr sz="212" spc="3" dirty="0">
                <a:latin typeface="Trebuchet MS"/>
                <a:cs typeface="Trebuchet MS"/>
              </a:rPr>
              <a:t>experience.</a:t>
            </a:r>
            <a:endParaRPr sz="212">
              <a:latin typeface="Trebuchet MS"/>
              <a:cs typeface="Trebuchet MS"/>
            </a:endParaRPr>
          </a:p>
          <a:p>
            <a:pPr>
              <a:spcBef>
                <a:spcPts val="30"/>
              </a:spcBef>
            </a:pPr>
            <a:endParaRPr sz="182">
              <a:latin typeface="Trebuchet MS"/>
              <a:cs typeface="Trebuchet MS"/>
            </a:endParaRPr>
          </a:p>
          <a:p>
            <a:pPr marL="22719"/>
            <a:r>
              <a:rPr sz="212" b="1" spc="12" dirty="0">
                <a:solidFill>
                  <a:srgbClr val="1B6184"/>
                </a:solidFill>
                <a:latin typeface="Trebuchet MS"/>
                <a:cs typeface="Trebuchet MS"/>
                <a:hlinkClick r:id="rId28"/>
              </a:rPr>
              <a:t>Open</a:t>
            </a:r>
            <a:r>
              <a:rPr sz="212" b="1" spc="-15" dirty="0">
                <a:solidFill>
                  <a:srgbClr val="1B6184"/>
                </a:solidFill>
                <a:latin typeface="Trebuchet MS"/>
                <a:cs typeface="Trebuchet MS"/>
                <a:hlinkClick r:id="rId28"/>
              </a:rPr>
              <a:t> </a:t>
            </a:r>
            <a:r>
              <a:rPr sz="212" b="1" spc="3" dirty="0">
                <a:solidFill>
                  <a:srgbClr val="1B6184"/>
                </a:solidFill>
                <a:latin typeface="Trebuchet MS"/>
                <a:cs typeface="Trebuchet MS"/>
                <a:hlinkClick r:id="rId28"/>
              </a:rPr>
              <a:t>the</a:t>
            </a:r>
            <a:r>
              <a:rPr sz="212" b="1" spc="-15" dirty="0">
                <a:solidFill>
                  <a:srgbClr val="1B6184"/>
                </a:solidFill>
                <a:latin typeface="Trebuchet MS"/>
                <a:cs typeface="Trebuchet MS"/>
                <a:hlinkClick r:id="rId28"/>
              </a:rPr>
              <a:t> </a:t>
            </a:r>
            <a:r>
              <a:rPr sz="212" b="1" spc="3" dirty="0">
                <a:solidFill>
                  <a:srgbClr val="1B6184"/>
                </a:solidFill>
                <a:latin typeface="Trebuchet MS"/>
                <a:cs typeface="Trebuchet MS"/>
                <a:hlinkClick r:id="rId28"/>
              </a:rPr>
              <a:t>template</a:t>
            </a:r>
            <a:endParaRPr sz="212">
              <a:latin typeface="Trebuchet MS"/>
              <a:cs typeface="Trebuchet MS"/>
            </a:endParaRPr>
          </a:p>
        </p:txBody>
      </p:sp>
      <p:grpSp>
        <p:nvGrpSpPr>
          <p:cNvPr id="183" name="object 183"/>
          <p:cNvGrpSpPr/>
          <p:nvPr/>
        </p:nvGrpSpPr>
        <p:grpSpPr>
          <a:xfrm>
            <a:off x="11286966" y="3225204"/>
            <a:ext cx="318471" cy="286508"/>
            <a:chOff x="18611736" y="2911973"/>
            <a:chExt cx="525145" cy="472440"/>
          </a:xfrm>
        </p:grpSpPr>
        <p:pic>
          <p:nvPicPr>
            <p:cNvPr id="184" name="object 184"/>
            <p:cNvPicPr/>
            <p:nvPr/>
          </p:nvPicPr>
          <p:blipFill>
            <a:blip r:embed="rId9" cstate="print"/>
            <a:stretch>
              <a:fillRect/>
            </a:stretch>
          </p:blipFill>
          <p:spPr>
            <a:xfrm>
              <a:off x="18611736" y="2911973"/>
              <a:ext cx="524583" cy="94986"/>
            </a:xfrm>
            <a:prstGeom prst="rect">
              <a:avLst/>
            </a:prstGeom>
          </p:spPr>
        </p:pic>
        <p:sp>
          <p:nvSpPr>
            <p:cNvPr id="185" name="object 185"/>
            <p:cNvSpPr/>
            <p:nvPr/>
          </p:nvSpPr>
          <p:spPr>
            <a:xfrm>
              <a:off x="19078745" y="3353659"/>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849"/>
            </a:p>
          </p:txBody>
        </p:sp>
      </p:grpSp>
      <p:sp>
        <p:nvSpPr>
          <p:cNvPr id="186" name="object 186"/>
          <p:cNvSpPr txBox="1"/>
          <p:nvPr/>
        </p:nvSpPr>
        <p:spPr>
          <a:xfrm>
            <a:off x="11278971" y="3313643"/>
            <a:ext cx="643488" cy="200876"/>
          </a:xfrm>
          <a:prstGeom prst="rect">
            <a:avLst/>
          </a:prstGeom>
        </p:spPr>
        <p:txBody>
          <a:bodyPr vert="horz" wrap="square" lIns="0" tIns="22720" rIns="0" bIns="0" rtlCol="0">
            <a:spAutoFit/>
          </a:bodyPr>
          <a:lstStyle/>
          <a:p>
            <a:pPr marL="7701">
              <a:spcBef>
                <a:spcPts val="179"/>
              </a:spcBef>
            </a:pPr>
            <a:r>
              <a:rPr sz="212" b="1" spc="6" dirty="0">
                <a:latin typeface="Trebuchet MS"/>
                <a:cs typeface="Trebuchet MS"/>
              </a:rPr>
              <a:t>Strengths,</a:t>
            </a:r>
            <a:r>
              <a:rPr sz="212" b="1" spc="-6" dirty="0">
                <a:latin typeface="Trebuchet MS"/>
                <a:cs typeface="Trebuchet MS"/>
              </a:rPr>
              <a:t> </a:t>
            </a:r>
            <a:r>
              <a:rPr sz="212" b="1" spc="6" dirty="0">
                <a:latin typeface="Trebuchet MS"/>
                <a:cs typeface="Trebuchet MS"/>
              </a:rPr>
              <a:t>weaknesses,</a:t>
            </a:r>
            <a:r>
              <a:rPr sz="212" b="1" spc="-6" dirty="0">
                <a:latin typeface="Trebuchet MS"/>
                <a:cs typeface="Trebuchet MS"/>
              </a:rPr>
              <a:t> </a:t>
            </a:r>
            <a:r>
              <a:rPr sz="212" b="1" spc="3" dirty="0">
                <a:latin typeface="Trebuchet MS"/>
                <a:cs typeface="Trebuchet MS"/>
              </a:rPr>
              <a:t>opportunities</a:t>
            </a:r>
            <a:r>
              <a:rPr sz="212" b="1" spc="-6" dirty="0">
                <a:latin typeface="Trebuchet MS"/>
                <a:cs typeface="Trebuchet MS"/>
              </a:rPr>
              <a:t> </a:t>
            </a:r>
            <a:r>
              <a:rPr sz="212" b="1" spc="-3" dirty="0">
                <a:latin typeface="Trebuchet MS"/>
                <a:cs typeface="Trebuchet MS"/>
              </a:rPr>
              <a:t>&amp; </a:t>
            </a:r>
            <a:r>
              <a:rPr sz="212" b="1" spc="3" dirty="0">
                <a:latin typeface="Trebuchet MS"/>
                <a:cs typeface="Trebuchet MS"/>
              </a:rPr>
              <a:t>threats</a:t>
            </a:r>
            <a:endParaRPr sz="212">
              <a:latin typeface="Trebuchet MS"/>
              <a:cs typeface="Trebuchet MS"/>
            </a:endParaRPr>
          </a:p>
          <a:p>
            <a:pPr marL="7701" marR="43127">
              <a:lnSpc>
                <a:spcPct val="110400"/>
              </a:lnSpc>
              <a:spcBef>
                <a:spcPts val="100"/>
              </a:spcBef>
            </a:pPr>
            <a:r>
              <a:rPr sz="212" dirty="0">
                <a:latin typeface="Trebuchet MS"/>
                <a:cs typeface="Trebuchet MS"/>
              </a:rPr>
              <a:t>Identify</a:t>
            </a:r>
            <a:r>
              <a:rPr sz="212" spc="-9" dirty="0">
                <a:latin typeface="Trebuchet MS"/>
                <a:cs typeface="Trebuchet MS"/>
              </a:rPr>
              <a:t> </a:t>
            </a:r>
            <a:r>
              <a:rPr sz="212" spc="3" dirty="0">
                <a:latin typeface="Trebuchet MS"/>
                <a:cs typeface="Trebuchet MS"/>
              </a:rPr>
              <a:t>strengths,</a:t>
            </a:r>
            <a:r>
              <a:rPr sz="212" spc="-6" dirty="0">
                <a:latin typeface="Trebuchet MS"/>
                <a:cs typeface="Trebuchet MS"/>
              </a:rPr>
              <a:t> </a:t>
            </a:r>
            <a:r>
              <a:rPr sz="212" spc="9" dirty="0">
                <a:latin typeface="Trebuchet MS"/>
                <a:cs typeface="Trebuchet MS"/>
              </a:rPr>
              <a:t>weaknesses,</a:t>
            </a:r>
            <a:r>
              <a:rPr sz="212" spc="-6" dirty="0">
                <a:latin typeface="Trebuchet MS"/>
                <a:cs typeface="Trebuchet MS"/>
              </a:rPr>
              <a:t> </a:t>
            </a:r>
            <a:r>
              <a:rPr sz="212" spc="3" dirty="0">
                <a:latin typeface="Trebuchet MS"/>
                <a:cs typeface="Trebuchet MS"/>
              </a:rPr>
              <a:t>opportunities, </a:t>
            </a:r>
            <a:r>
              <a:rPr sz="212" spc="-55" dirty="0">
                <a:latin typeface="Trebuchet MS"/>
                <a:cs typeface="Trebuchet MS"/>
              </a:rPr>
              <a:t> </a:t>
            </a:r>
            <a:r>
              <a:rPr sz="212" spc="12" dirty="0">
                <a:latin typeface="Trebuchet MS"/>
                <a:cs typeface="Trebuchet MS"/>
              </a:rPr>
              <a:t>and</a:t>
            </a:r>
            <a:r>
              <a:rPr sz="212" spc="-9" dirty="0">
                <a:latin typeface="Trebuchet MS"/>
                <a:cs typeface="Trebuchet MS"/>
              </a:rPr>
              <a:t> </a:t>
            </a:r>
            <a:r>
              <a:rPr sz="212" dirty="0">
                <a:latin typeface="Trebuchet MS"/>
                <a:cs typeface="Trebuchet MS"/>
              </a:rPr>
              <a:t>threats</a:t>
            </a:r>
            <a:r>
              <a:rPr sz="212" spc="-6" dirty="0">
                <a:latin typeface="Trebuchet MS"/>
                <a:cs typeface="Trebuchet MS"/>
              </a:rPr>
              <a:t> </a:t>
            </a:r>
            <a:r>
              <a:rPr sz="212" spc="6" dirty="0">
                <a:latin typeface="Trebuchet MS"/>
                <a:cs typeface="Trebuchet MS"/>
              </a:rPr>
              <a:t>(SWOT)</a:t>
            </a:r>
            <a:r>
              <a:rPr sz="212" spc="-6" dirty="0">
                <a:latin typeface="Trebuchet MS"/>
                <a:cs typeface="Trebuchet MS"/>
              </a:rPr>
              <a:t> </a:t>
            </a:r>
            <a:r>
              <a:rPr sz="212" dirty="0">
                <a:latin typeface="Trebuchet MS"/>
                <a:cs typeface="Trebuchet MS"/>
              </a:rPr>
              <a:t>to</a:t>
            </a:r>
            <a:r>
              <a:rPr sz="212" spc="-6" dirty="0">
                <a:latin typeface="Trebuchet MS"/>
                <a:cs typeface="Trebuchet MS"/>
              </a:rPr>
              <a:t> </a:t>
            </a:r>
            <a:r>
              <a:rPr sz="212" spc="9" dirty="0">
                <a:latin typeface="Trebuchet MS"/>
                <a:cs typeface="Trebuchet MS"/>
              </a:rPr>
              <a:t>develop</a:t>
            </a:r>
            <a:r>
              <a:rPr sz="212" spc="-6" dirty="0">
                <a:latin typeface="Trebuchet MS"/>
                <a:cs typeface="Trebuchet MS"/>
              </a:rPr>
              <a:t> </a:t>
            </a:r>
            <a:r>
              <a:rPr sz="212" spc="9" dirty="0">
                <a:latin typeface="Trebuchet MS"/>
                <a:cs typeface="Trebuchet MS"/>
              </a:rPr>
              <a:t>a</a:t>
            </a:r>
            <a:r>
              <a:rPr sz="212" spc="-9" dirty="0">
                <a:latin typeface="Trebuchet MS"/>
                <a:cs typeface="Trebuchet MS"/>
              </a:rPr>
              <a:t> </a:t>
            </a:r>
            <a:r>
              <a:rPr sz="212" dirty="0">
                <a:latin typeface="Trebuchet MS"/>
                <a:cs typeface="Trebuchet MS"/>
              </a:rPr>
              <a:t>plan.</a:t>
            </a:r>
            <a:endParaRPr sz="212">
              <a:latin typeface="Trebuchet MS"/>
              <a:cs typeface="Trebuchet MS"/>
            </a:endParaRPr>
          </a:p>
          <a:p>
            <a:pPr>
              <a:spcBef>
                <a:spcPts val="30"/>
              </a:spcBef>
            </a:pPr>
            <a:endParaRPr sz="182">
              <a:latin typeface="Trebuchet MS"/>
              <a:cs typeface="Trebuchet MS"/>
            </a:endParaRPr>
          </a:p>
          <a:p>
            <a:pPr marL="27340"/>
            <a:r>
              <a:rPr sz="212" b="1" spc="12" dirty="0">
                <a:solidFill>
                  <a:srgbClr val="1B6184"/>
                </a:solidFill>
                <a:latin typeface="Trebuchet MS"/>
                <a:cs typeface="Trebuchet MS"/>
                <a:hlinkClick r:id="rId29"/>
              </a:rPr>
              <a:t>Open</a:t>
            </a:r>
            <a:r>
              <a:rPr sz="212" b="1" spc="-15" dirty="0">
                <a:solidFill>
                  <a:srgbClr val="1B6184"/>
                </a:solidFill>
                <a:latin typeface="Trebuchet MS"/>
                <a:cs typeface="Trebuchet MS"/>
                <a:hlinkClick r:id="rId29"/>
              </a:rPr>
              <a:t> </a:t>
            </a:r>
            <a:r>
              <a:rPr sz="212" b="1" spc="3" dirty="0">
                <a:solidFill>
                  <a:srgbClr val="1B6184"/>
                </a:solidFill>
                <a:latin typeface="Trebuchet MS"/>
                <a:cs typeface="Trebuchet MS"/>
                <a:hlinkClick r:id="rId29"/>
              </a:rPr>
              <a:t>the</a:t>
            </a:r>
            <a:r>
              <a:rPr sz="212" b="1" spc="-15" dirty="0">
                <a:solidFill>
                  <a:srgbClr val="1B6184"/>
                </a:solidFill>
                <a:latin typeface="Trebuchet MS"/>
                <a:cs typeface="Trebuchet MS"/>
                <a:hlinkClick r:id="rId29"/>
              </a:rPr>
              <a:t> </a:t>
            </a:r>
            <a:r>
              <a:rPr sz="212" b="1" spc="3" dirty="0">
                <a:solidFill>
                  <a:srgbClr val="1B6184"/>
                </a:solidFill>
                <a:latin typeface="Trebuchet MS"/>
                <a:cs typeface="Trebuchet MS"/>
                <a:hlinkClick r:id="rId29"/>
              </a:rPr>
              <a:t>template</a:t>
            </a:r>
            <a:endParaRPr sz="212">
              <a:latin typeface="Trebuchet MS"/>
              <a:cs typeface="Trebuchet MS"/>
            </a:endParaRPr>
          </a:p>
        </p:txBody>
      </p:sp>
      <p:grpSp>
        <p:nvGrpSpPr>
          <p:cNvPr id="187" name="object 187"/>
          <p:cNvGrpSpPr/>
          <p:nvPr/>
        </p:nvGrpSpPr>
        <p:grpSpPr>
          <a:xfrm>
            <a:off x="11086618" y="2480469"/>
            <a:ext cx="523339" cy="1050145"/>
            <a:chOff x="18281370" y="1683937"/>
            <a:chExt cx="862965" cy="1731645"/>
          </a:xfrm>
        </p:grpSpPr>
        <p:pic>
          <p:nvPicPr>
            <p:cNvPr id="188" name="object 188"/>
            <p:cNvPicPr/>
            <p:nvPr/>
          </p:nvPicPr>
          <p:blipFill>
            <a:blip r:embed="rId9" cstate="print"/>
            <a:stretch>
              <a:fillRect/>
            </a:stretch>
          </p:blipFill>
          <p:spPr>
            <a:xfrm>
              <a:off x="18619153" y="3320050"/>
              <a:ext cx="524583" cy="94986"/>
            </a:xfrm>
            <a:prstGeom prst="rect">
              <a:avLst/>
            </a:prstGeom>
          </p:spPr>
        </p:pic>
        <p:sp>
          <p:nvSpPr>
            <p:cNvPr id="189" name="object 189"/>
            <p:cNvSpPr/>
            <p:nvPr/>
          </p:nvSpPr>
          <p:spPr>
            <a:xfrm>
              <a:off x="18284228" y="1686794"/>
              <a:ext cx="68580" cy="6858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849"/>
            </a:p>
          </p:txBody>
        </p:sp>
      </p:grpSp>
      <p:sp>
        <p:nvSpPr>
          <p:cNvPr id="190" name="object 190"/>
          <p:cNvSpPr txBox="1"/>
          <p:nvPr/>
        </p:nvSpPr>
        <p:spPr>
          <a:xfrm>
            <a:off x="11079506" y="2472450"/>
            <a:ext cx="821785" cy="111804"/>
          </a:xfrm>
          <a:prstGeom prst="rect">
            <a:avLst/>
          </a:prstGeom>
        </p:spPr>
        <p:txBody>
          <a:bodyPr vert="horz" wrap="square" lIns="0" tIns="10012" rIns="0" bIns="0" rtlCol="0">
            <a:spAutoFit/>
          </a:bodyPr>
          <a:lstStyle/>
          <a:p>
            <a:pPr marL="23104">
              <a:spcBef>
                <a:spcPts val="79"/>
              </a:spcBef>
            </a:pPr>
            <a:r>
              <a:rPr sz="152" b="1" spc="12" dirty="0">
                <a:solidFill>
                  <a:srgbClr val="2589A7"/>
                </a:solidFill>
                <a:latin typeface="Trebuchet MS"/>
                <a:cs typeface="Trebuchet MS"/>
              </a:rPr>
              <a:t>B        </a:t>
            </a:r>
            <a:r>
              <a:rPr sz="152" b="1" spc="-24" dirty="0">
                <a:solidFill>
                  <a:srgbClr val="2589A7"/>
                </a:solidFill>
                <a:latin typeface="Trebuchet MS"/>
                <a:cs typeface="Trebuchet MS"/>
              </a:rPr>
              <a:t> </a:t>
            </a:r>
            <a:r>
              <a:rPr sz="318" b="1" spc="4" baseline="7936" dirty="0">
                <a:latin typeface="Trebuchet MS"/>
                <a:cs typeface="Trebuchet MS"/>
              </a:rPr>
              <a:t>Export</a:t>
            </a:r>
            <a:r>
              <a:rPr sz="318" b="1" spc="-9" baseline="7936" dirty="0">
                <a:latin typeface="Trebuchet MS"/>
                <a:cs typeface="Trebuchet MS"/>
              </a:rPr>
              <a:t> </a:t>
            </a:r>
            <a:r>
              <a:rPr sz="318" b="1" baseline="7936" dirty="0">
                <a:latin typeface="Trebuchet MS"/>
                <a:cs typeface="Trebuchet MS"/>
              </a:rPr>
              <a:t>the</a:t>
            </a:r>
            <a:r>
              <a:rPr sz="318" b="1" spc="-9" baseline="7936" dirty="0">
                <a:latin typeface="Trebuchet MS"/>
                <a:cs typeface="Trebuchet MS"/>
              </a:rPr>
              <a:t> </a:t>
            </a:r>
            <a:r>
              <a:rPr sz="318" b="1" spc="4" baseline="7936" dirty="0">
                <a:latin typeface="Trebuchet MS"/>
                <a:cs typeface="Trebuchet MS"/>
              </a:rPr>
              <a:t>mural</a:t>
            </a:r>
            <a:endParaRPr sz="318" baseline="7936">
              <a:latin typeface="Trebuchet MS"/>
              <a:cs typeface="Trebuchet MS"/>
            </a:endParaRPr>
          </a:p>
          <a:p>
            <a:pPr marL="85484" marR="18483">
              <a:lnSpc>
                <a:spcPct val="110400"/>
              </a:lnSpc>
              <a:spcBef>
                <a:spcPts val="3"/>
              </a:spcBef>
            </a:pPr>
            <a:r>
              <a:rPr sz="212" spc="3" dirty="0">
                <a:solidFill>
                  <a:srgbClr val="2F2F2F"/>
                </a:solidFill>
                <a:latin typeface="Trebuchet MS"/>
                <a:cs typeface="Trebuchet MS"/>
              </a:rPr>
              <a:t>Export</a:t>
            </a:r>
            <a:r>
              <a:rPr sz="212" spc="-9" dirty="0">
                <a:solidFill>
                  <a:srgbClr val="2F2F2F"/>
                </a:solidFill>
                <a:latin typeface="Trebuchet MS"/>
                <a:cs typeface="Trebuchet MS"/>
              </a:rPr>
              <a:t> </a:t>
            </a:r>
            <a:r>
              <a:rPr sz="212" spc="9" dirty="0">
                <a:solidFill>
                  <a:srgbClr val="2F2F2F"/>
                </a:solidFill>
                <a:latin typeface="Trebuchet MS"/>
                <a:cs typeface="Trebuchet MS"/>
              </a:rPr>
              <a:t>a</a:t>
            </a:r>
            <a:r>
              <a:rPr sz="212" spc="-6" dirty="0">
                <a:solidFill>
                  <a:srgbClr val="2F2F2F"/>
                </a:solidFill>
                <a:latin typeface="Trebuchet MS"/>
                <a:cs typeface="Trebuchet MS"/>
              </a:rPr>
              <a:t> </a:t>
            </a:r>
            <a:r>
              <a:rPr sz="212" spc="12" dirty="0">
                <a:solidFill>
                  <a:srgbClr val="2F2F2F"/>
                </a:solidFill>
                <a:latin typeface="Trebuchet MS"/>
                <a:cs typeface="Trebuchet MS"/>
              </a:rPr>
              <a:t>copy</a:t>
            </a:r>
            <a:r>
              <a:rPr sz="212" spc="-6" dirty="0">
                <a:solidFill>
                  <a:srgbClr val="2F2F2F"/>
                </a:solidFill>
                <a:latin typeface="Trebuchet MS"/>
                <a:cs typeface="Trebuchet MS"/>
              </a:rPr>
              <a:t> </a:t>
            </a:r>
            <a:r>
              <a:rPr sz="212" dirty="0">
                <a:solidFill>
                  <a:srgbClr val="2F2F2F"/>
                </a:solidFill>
                <a:latin typeface="Trebuchet MS"/>
                <a:cs typeface="Trebuchet MS"/>
              </a:rPr>
              <a:t>of</a:t>
            </a:r>
            <a:r>
              <a:rPr sz="212" spc="-6" dirty="0">
                <a:solidFill>
                  <a:srgbClr val="2F2F2F"/>
                </a:solidFill>
                <a:latin typeface="Trebuchet MS"/>
                <a:cs typeface="Trebuchet MS"/>
              </a:rPr>
              <a:t> </a:t>
            </a:r>
            <a:r>
              <a:rPr sz="212" spc="3" dirty="0">
                <a:solidFill>
                  <a:srgbClr val="2F2F2F"/>
                </a:solidFill>
                <a:latin typeface="Trebuchet MS"/>
                <a:cs typeface="Trebuchet MS"/>
              </a:rPr>
              <a:t>the</a:t>
            </a:r>
            <a:r>
              <a:rPr sz="212" spc="-6" dirty="0">
                <a:solidFill>
                  <a:srgbClr val="2F2F2F"/>
                </a:solidFill>
                <a:latin typeface="Trebuchet MS"/>
                <a:cs typeface="Trebuchet MS"/>
              </a:rPr>
              <a:t> </a:t>
            </a:r>
            <a:r>
              <a:rPr sz="212" spc="3" dirty="0">
                <a:solidFill>
                  <a:srgbClr val="2F2F2F"/>
                </a:solidFill>
                <a:latin typeface="Trebuchet MS"/>
                <a:cs typeface="Trebuchet MS"/>
              </a:rPr>
              <a:t>mural</a:t>
            </a:r>
            <a:r>
              <a:rPr sz="212" spc="-6" dirty="0">
                <a:solidFill>
                  <a:srgbClr val="2F2F2F"/>
                </a:solidFill>
                <a:latin typeface="Trebuchet MS"/>
                <a:cs typeface="Trebuchet MS"/>
              </a:rPr>
              <a:t> </a:t>
            </a:r>
            <a:r>
              <a:rPr sz="212" spc="15" dirty="0">
                <a:solidFill>
                  <a:srgbClr val="2F2F2F"/>
                </a:solidFill>
                <a:latin typeface="Trebuchet MS"/>
                <a:cs typeface="Trebuchet MS"/>
              </a:rPr>
              <a:t>as</a:t>
            </a:r>
            <a:r>
              <a:rPr sz="212" spc="-6" dirty="0">
                <a:solidFill>
                  <a:srgbClr val="2F2F2F"/>
                </a:solidFill>
                <a:latin typeface="Trebuchet MS"/>
                <a:cs typeface="Trebuchet MS"/>
              </a:rPr>
              <a:t> </a:t>
            </a:r>
            <a:r>
              <a:rPr sz="212" spc="9" dirty="0">
                <a:solidFill>
                  <a:srgbClr val="2F2F2F"/>
                </a:solidFill>
                <a:latin typeface="Trebuchet MS"/>
                <a:cs typeface="Trebuchet MS"/>
              </a:rPr>
              <a:t>a</a:t>
            </a:r>
            <a:r>
              <a:rPr sz="212" spc="-6" dirty="0">
                <a:solidFill>
                  <a:srgbClr val="2F2F2F"/>
                </a:solidFill>
                <a:latin typeface="Trebuchet MS"/>
                <a:cs typeface="Trebuchet MS"/>
              </a:rPr>
              <a:t> </a:t>
            </a:r>
            <a:r>
              <a:rPr sz="212" spc="21" dirty="0">
                <a:solidFill>
                  <a:srgbClr val="2F2F2F"/>
                </a:solidFill>
                <a:latin typeface="Trebuchet MS"/>
                <a:cs typeface="Trebuchet MS"/>
              </a:rPr>
              <a:t>PNG</a:t>
            </a:r>
            <a:r>
              <a:rPr sz="212" spc="-6" dirty="0">
                <a:solidFill>
                  <a:srgbClr val="2F2F2F"/>
                </a:solidFill>
                <a:latin typeface="Trebuchet MS"/>
                <a:cs typeface="Trebuchet MS"/>
              </a:rPr>
              <a:t> </a:t>
            </a:r>
            <a:r>
              <a:rPr sz="212" spc="6" dirty="0">
                <a:solidFill>
                  <a:srgbClr val="2F2F2F"/>
                </a:solidFill>
                <a:latin typeface="Trebuchet MS"/>
                <a:cs typeface="Trebuchet MS"/>
              </a:rPr>
              <a:t>or</a:t>
            </a:r>
            <a:r>
              <a:rPr sz="212" spc="-6" dirty="0">
                <a:solidFill>
                  <a:srgbClr val="2F2F2F"/>
                </a:solidFill>
                <a:latin typeface="Trebuchet MS"/>
                <a:cs typeface="Trebuchet MS"/>
              </a:rPr>
              <a:t> </a:t>
            </a:r>
            <a:r>
              <a:rPr sz="212" spc="21" dirty="0">
                <a:solidFill>
                  <a:srgbClr val="2F2F2F"/>
                </a:solidFill>
                <a:latin typeface="Trebuchet MS"/>
                <a:cs typeface="Trebuchet MS"/>
              </a:rPr>
              <a:t>PDF</a:t>
            </a:r>
            <a:r>
              <a:rPr sz="212" spc="-6" dirty="0">
                <a:solidFill>
                  <a:srgbClr val="2F2F2F"/>
                </a:solidFill>
                <a:latin typeface="Trebuchet MS"/>
                <a:cs typeface="Trebuchet MS"/>
              </a:rPr>
              <a:t> </a:t>
            </a:r>
            <a:r>
              <a:rPr sz="212" dirty="0">
                <a:solidFill>
                  <a:srgbClr val="2F2F2F"/>
                </a:solidFill>
                <a:latin typeface="Trebuchet MS"/>
                <a:cs typeface="Trebuchet MS"/>
              </a:rPr>
              <a:t>to</a:t>
            </a:r>
            <a:r>
              <a:rPr sz="212" spc="-9" dirty="0">
                <a:solidFill>
                  <a:srgbClr val="2F2F2F"/>
                </a:solidFill>
                <a:latin typeface="Trebuchet MS"/>
                <a:cs typeface="Trebuchet MS"/>
              </a:rPr>
              <a:t> </a:t>
            </a:r>
            <a:r>
              <a:rPr sz="212" dirty="0">
                <a:solidFill>
                  <a:srgbClr val="2F2F2F"/>
                </a:solidFill>
                <a:latin typeface="Trebuchet MS"/>
                <a:cs typeface="Trebuchet MS"/>
              </a:rPr>
              <a:t>attach</a:t>
            </a:r>
            <a:r>
              <a:rPr sz="212" spc="-6" dirty="0">
                <a:solidFill>
                  <a:srgbClr val="2F2F2F"/>
                </a:solidFill>
                <a:latin typeface="Trebuchet MS"/>
                <a:cs typeface="Trebuchet MS"/>
              </a:rPr>
              <a:t> </a:t>
            </a:r>
            <a:r>
              <a:rPr sz="212" dirty="0">
                <a:solidFill>
                  <a:srgbClr val="2F2F2F"/>
                </a:solidFill>
                <a:latin typeface="Trebuchet MS"/>
                <a:cs typeface="Trebuchet MS"/>
              </a:rPr>
              <a:t>to </a:t>
            </a:r>
            <a:r>
              <a:rPr sz="212" spc="-55" dirty="0">
                <a:solidFill>
                  <a:srgbClr val="2F2F2F"/>
                </a:solidFill>
                <a:latin typeface="Trebuchet MS"/>
                <a:cs typeface="Trebuchet MS"/>
              </a:rPr>
              <a:t> </a:t>
            </a:r>
            <a:r>
              <a:rPr sz="212" dirty="0">
                <a:solidFill>
                  <a:srgbClr val="2F2F2F"/>
                </a:solidFill>
                <a:latin typeface="Trebuchet MS"/>
                <a:cs typeface="Trebuchet MS"/>
              </a:rPr>
              <a:t>emails,</a:t>
            </a:r>
            <a:r>
              <a:rPr sz="212" spc="-6" dirty="0">
                <a:solidFill>
                  <a:srgbClr val="2F2F2F"/>
                </a:solidFill>
                <a:latin typeface="Trebuchet MS"/>
                <a:cs typeface="Trebuchet MS"/>
              </a:rPr>
              <a:t> </a:t>
            </a:r>
            <a:r>
              <a:rPr sz="212" spc="6" dirty="0">
                <a:solidFill>
                  <a:srgbClr val="2F2F2F"/>
                </a:solidFill>
                <a:latin typeface="Trebuchet MS"/>
                <a:cs typeface="Trebuchet MS"/>
              </a:rPr>
              <a:t>include</a:t>
            </a:r>
            <a:r>
              <a:rPr sz="212" spc="-6" dirty="0">
                <a:solidFill>
                  <a:srgbClr val="2F2F2F"/>
                </a:solidFill>
                <a:latin typeface="Trebuchet MS"/>
                <a:cs typeface="Trebuchet MS"/>
              </a:rPr>
              <a:t> </a:t>
            </a:r>
            <a:r>
              <a:rPr sz="212" dirty="0">
                <a:solidFill>
                  <a:srgbClr val="2F2F2F"/>
                </a:solidFill>
                <a:latin typeface="Trebuchet MS"/>
                <a:cs typeface="Trebuchet MS"/>
              </a:rPr>
              <a:t>in</a:t>
            </a:r>
            <a:r>
              <a:rPr sz="212" spc="-6" dirty="0">
                <a:solidFill>
                  <a:srgbClr val="2F2F2F"/>
                </a:solidFill>
                <a:latin typeface="Trebuchet MS"/>
                <a:cs typeface="Trebuchet MS"/>
              </a:rPr>
              <a:t> </a:t>
            </a:r>
            <a:r>
              <a:rPr sz="212" spc="3" dirty="0">
                <a:solidFill>
                  <a:srgbClr val="2F2F2F"/>
                </a:solidFill>
                <a:latin typeface="Trebuchet MS"/>
                <a:cs typeface="Trebuchet MS"/>
              </a:rPr>
              <a:t>slides,</a:t>
            </a:r>
            <a:r>
              <a:rPr sz="212" spc="-6" dirty="0">
                <a:solidFill>
                  <a:srgbClr val="2F2F2F"/>
                </a:solidFill>
                <a:latin typeface="Trebuchet MS"/>
                <a:cs typeface="Trebuchet MS"/>
              </a:rPr>
              <a:t> </a:t>
            </a:r>
            <a:r>
              <a:rPr sz="212" spc="6" dirty="0">
                <a:solidFill>
                  <a:srgbClr val="2F2F2F"/>
                </a:solidFill>
                <a:latin typeface="Trebuchet MS"/>
                <a:cs typeface="Trebuchet MS"/>
              </a:rPr>
              <a:t>or</a:t>
            </a:r>
            <a:r>
              <a:rPr sz="212" spc="-6" dirty="0">
                <a:solidFill>
                  <a:srgbClr val="2F2F2F"/>
                </a:solidFill>
                <a:latin typeface="Trebuchet MS"/>
                <a:cs typeface="Trebuchet MS"/>
              </a:rPr>
              <a:t> </a:t>
            </a:r>
            <a:r>
              <a:rPr sz="212" spc="12" dirty="0">
                <a:solidFill>
                  <a:srgbClr val="2F2F2F"/>
                </a:solidFill>
                <a:latin typeface="Trebuchet MS"/>
                <a:cs typeface="Trebuchet MS"/>
              </a:rPr>
              <a:t>save</a:t>
            </a:r>
            <a:r>
              <a:rPr sz="212" spc="-6" dirty="0">
                <a:solidFill>
                  <a:srgbClr val="2F2F2F"/>
                </a:solidFill>
                <a:latin typeface="Trebuchet MS"/>
                <a:cs typeface="Trebuchet MS"/>
              </a:rPr>
              <a:t> </a:t>
            </a:r>
            <a:r>
              <a:rPr sz="212" dirty="0">
                <a:solidFill>
                  <a:srgbClr val="2F2F2F"/>
                </a:solidFill>
                <a:latin typeface="Trebuchet MS"/>
                <a:cs typeface="Trebuchet MS"/>
              </a:rPr>
              <a:t>in</a:t>
            </a:r>
            <a:r>
              <a:rPr sz="212" spc="-6" dirty="0">
                <a:solidFill>
                  <a:srgbClr val="2F2F2F"/>
                </a:solidFill>
                <a:latin typeface="Trebuchet MS"/>
                <a:cs typeface="Trebuchet MS"/>
              </a:rPr>
              <a:t> </a:t>
            </a:r>
            <a:r>
              <a:rPr sz="212" spc="6" dirty="0">
                <a:solidFill>
                  <a:srgbClr val="2F2F2F"/>
                </a:solidFill>
                <a:latin typeface="Trebuchet MS"/>
                <a:cs typeface="Trebuchet MS"/>
              </a:rPr>
              <a:t>your</a:t>
            </a:r>
            <a:r>
              <a:rPr sz="212" spc="-6" dirty="0">
                <a:solidFill>
                  <a:srgbClr val="2F2F2F"/>
                </a:solidFill>
                <a:latin typeface="Trebuchet MS"/>
                <a:cs typeface="Trebuchet MS"/>
              </a:rPr>
              <a:t> </a:t>
            </a:r>
            <a:r>
              <a:rPr sz="212" spc="-3" dirty="0">
                <a:solidFill>
                  <a:srgbClr val="2F2F2F"/>
                </a:solidFill>
                <a:latin typeface="Trebuchet MS"/>
                <a:cs typeface="Trebuchet MS"/>
              </a:rPr>
              <a:t>drive.</a:t>
            </a:r>
            <a:endParaRPr sz="212">
              <a:latin typeface="Trebuchet MS"/>
              <a:cs typeface="Trebuchet MS"/>
            </a:endParaRPr>
          </a:p>
        </p:txBody>
      </p:sp>
      <p:grpSp>
        <p:nvGrpSpPr>
          <p:cNvPr id="191" name="object 191"/>
          <p:cNvGrpSpPr/>
          <p:nvPr/>
        </p:nvGrpSpPr>
        <p:grpSpPr>
          <a:xfrm>
            <a:off x="5973978" y="1465821"/>
            <a:ext cx="2290140" cy="3925624"/>
            <a:chOff x="9850840" y="10825"/>
            <a:chExt cx="3776345" cy="6473190"/>
          </a:xfrm>
        </p:grpSpPr>
        <p:sp>
          <p:nvSpPr>
            <p:cNvPr id="192" name="object 192"/>
            <p:cNvSpPr/>
            <p:nvPr/>
          </p:nvSpPr>
          <p:spPr>
            <a:xfrm>
              <a:off x="9851123" y="11112"/>
              <a:ext cx="3775710" cy="6472555"/>
            </a:xfrm>
            <a:custGeom>
              <a:avLst/>
              <a:gdLst/>
              <a:ahLst/>
              <a:cxnLst/>
              <a:rect l="l" t="t" r="r" b="b"/>
              <a:pathLst>
                <a:path w="3775709" h="6472555">
                  <a:moveTo>
                    <a:pt x="3775583" y="6470866"/>
                  </a:moveTo>
                  <a:lnTo>
                    <a:pt x="0" y="6470866"/>
                  </a:lnTo>
                  <a:lnTo>
                    <a:pt x="0" y="6472072"/>
                  </a:lnTo>
                  <a:lnTo>
                    <a:pt x="3775583" y="6472072"/>
                  </a:lnTo>
                  <a:lnTo>
                    <a:pt x="3775583" y="6470866"/>
                  </a:lnTo>
                  <a:close/>
                </a:path>
                <a:path w="3775709" h="6472555">
                  <a:moveTo>
                    <a:pt x="3775583" y="0"/>
                  </a:moveTo>
                  <a:lnTo>
                    <a:pt x="0" y="0"/>
                  </a:lnTo>
                  <a:lnTo>
                    <a:pt x="0" y="5391912"/>
                  </a:lnTo>
                  <a:lnTo>
                    <a:pt x="3775583" y="5391912"/>
                  </a:lnTo>
                  <a:lnTo>
                    <a:pt x="3775583" y="0"/>
                  </a:lnTo>
                  <a:close/>
                </a:path>
              </a:pathLst>
            </a:custGeom>
            <a:solidFill>
              <a:srgbClr val="FFFFFF"/>
            </a:solidFill>
          </p:spPr>
          <p:txBody>
            <a:bodyPr wrap="square" lIns="0" tIns="0" rIns="0" bIns="0" rtlCol="0"/>
            <a:lstStyle/>
            <a:p>
              <a:endParaRPr sz="849"/>
            </a:p>
          </p:txBody>
        </p:sp>
        <p:sp>
          <p:nvSpPr>
            <p:cNvPr id="193" name="object 193"/>
            <p:cNvSpPr/>
            <p:nvPr/>
          </p:nvSpPr>
          <p:spPr>
            <a:xfrm>
              <a:off x="9852745" y="12730"/>
              <a:ext cx="3772535" cy="6469380"/>
            </a:xfrm>
            <a:custGeom>
              <a:avLst/>
              <a:gdLst/>
              <a:ahLst/>
              <a:cxnLst/>
              <a:rect l="l" t="t" r="r" b="b"/>
              <a:pathLst>
                <a:path w="3772534" h="6469380">
                  <a:moveTo>
                    <a:pt x="0" y="0"/>
                  </a:moveTo>
                  <a:lnTo>
                    <a:pt x="3772343" y="0"/>
                  </a:lnTo>
                  <a:lnTo>
                    <a:pt x="3772343" y="6468833"/>
                  </a:lnTo>
                  <a:lnTo>
                    <a:pt x="0" y="6468833"/>
                  </a:lnTo>
                  <a:lnTo>
                    <a:pt x="0" y="0"/>
                  </a:lnTo>
                  <a:close/>
                </a:path>
              </a:pathLst>
            </a:custGeom>
            <a:ln w="3243">
              <a:solidFill>
                <a:srgbClr val="B2B2B2"/>
              </a:solidFill>
            </a:ln>
          </p:spPr>
          <p:txBody>
            <a:bodyPr wrap="square" lIns="0" tIns="0" rIns="0" bIns="0" rtlCol="0"/>
            <a:lstStyle/>
            <a:p>
              <a:endParaRPr sz="849"/>
            </a:p>
          </p:txBody>
        </p:sp>
        <p:sp>
          <p:nvSpPr>
            <p:cNvPr id="194" name="object 194"/>
            <p:cNvSpPr/>
            <p:nvPr/>
          </p:nvSpPr>
          <p:spPr>
            <a:xfrm>
              <a:off x="9854255" y="5403021"/>
              <a:ext cx="3769360" cy="1079500"/>
            </a:xfrm>
            <a:custGeom>
              <a:avLst/>
              <a:gdLst/>
              <a:ahLst/>
              <a:cxnLst/>
              <a:rect l="l" t="t" r="r" b="b"/>
              <a:pathLst>
                <a:path w="3769359" h="1079500">
                  <a:moveTo>
                    <a:pt x="0" y="0"/>
                  </a:moveTo>
                  <a:lnTo>
                    <a:pt x="3769214" y="0"/>
                  </a:lnTo>
                  <a:lnTo>
                    <a:pt x="3769214" y="1078955"/>
                  </a:lnTo>
                  <a:lnTo>
                    <a:pt x="0" y="1078955"/>
                  </a:lnTo>
                  <a:lnTo>
                    <a:pt x="0" y="0"/>
                  </a:lnTo>
                  <a:close/>
                </a:path>
              </a:pathLst>
            </a:custGeom>
            <a:solidFill>
              <a:srgbClr val="2F2F2F"/>
            </a:solidFill>
          </p:spPr>
          <p:txBody>
            <a:bodyPr wrap="square" lIns="0" tIns="0" rIns="0" bIns="0" rtlCol="0"/>
            <a:lstStyle/>
            <a:p>
              <a:endParaRPr sz="849"/>
            </a:p>
          </p:txBody>
        </p:sp>
        <p:sp>
          <p:nvSpPr>
            <p:cNvPr id="195" name="object 195"/>
            <p:cNvSpPr/>
            <p:nvPr/>
          </p:nvSpPr>
          <p:spPr>
            <a:xfrm>
              <a:off x="10096756" y="5646058"/>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96" name="object 196"/>
            <p:cNvSpPr/>
            <p:nvPr/>
          </p:nvSpPr>
          <p:spPr>
            <a:xfrm>
              <a:off x="10070214" y="5614900"/>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197" name="object 197"/>
            <p:cNvSpPr/>
            <p:nvPr/>
          </p:nvSpPr>
          <p:spPr>
            <a:xfrm>
              <a:off x="10991018" y="564589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198" name="object 198"/>
            <p:cNvSpPr/>
            <p:nvPr/>
          </p:nvSpPr>
          <p:spPr>
            <a:xfrm>
              <a:off x="10964474" y="5614737"/>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199" name="object 199"/>
            <p:cNvSpPr/>
            <p:nvPr/>
          </p:nvSpPr>
          <p:spPr>
            <a:xfrm>
              <a:off x="11887797" y="5656324"/>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849"/>
            </a:p>
          </p:txBody>
        </p:sp>
        <p:sp>
          <p:nvSpPr>
            <p:cNvPr id="200" name="object 200"/>
            <p:cNvSpPr/>
            <p:nvPr/>
          </p:nvSpPr>
          <p:spPr>
            <a:xfrm>
              <a:off x="11861252" y="562516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849"/>
            </a:p>
          </p:txBody>
        </p:sp>
        <p:sp>
          <p:nvSpPr>
            <p:cNvPr id="201" name="object 201"/>
            <p:cNvSpPr/>
            <p:nvPr/>
          </p:nvSpPr>
          <p:spPr>
            <a:xfrm>
              <a:off x="10815549" y="5914860"/>
              <a:ext cx="953135" cy="60960"/>
            </a:xfrm>
            <a:custGeom>
              <a:avLst/>
              <a:gdLst/>
              <a:ahLst/>
              <a:cxnLst/>
              <a:rect l="l" t="t" r="r" b="b"/>
              <a:pathLst>
                <a:path w="953134" h="60960">
                  <a:moveTo>
                    <a:pt x="58851" y="26085"/>
                  </a:moveTo>
                  <a:lnTo>
                    <a:pt x="58229" y="24587"/>
                  </a:lnTo>
                  <a:lnTo>
                    <a:pt x="33642" y="0"/>
                  </a:lnTo>
                  <a:lnTo>
                    <a:pt x="29921" y="0"/>
                  </a:lnTo>
                  <a:lnTo>
                    <a:pt x="25323" y="4597"/>
                  </a:lnTo>
                  <a:lnTo>
                    <a:pt x="25323" y="8318"/>
                  </a:lnTo>
                  <a:lnTo>
                    <a:pt x="38747" y="21755"/>
                  </a:lnTo>
                  <a:lnTo>
                    <a:pt x="2616" y="21755"/>
                  </a:lnTo>
                  <a:lnTo>
                    <a:pt x="0" y="24396"/>
                  </a:lnTo>
                  <a:lnTo>
                    <a:pt x="0" y="30899"/>
                  </a:lnTo>
                  <a:lnTo>
                    <a:pt x="2616" y="33528"/>
                  </a:lnTo>
                  <a:lnTo>
                    <a:pt x="38760" y="33528"/>
                  </a:lnTo>
                  <a:lnTo>
                    <a:pt x="25323" y="46964"/>
                  </a:lnTo>
                  <a:lnTo>
                    <a:pt x="25323" y="50698"/>
                  </a:lnTo>
                  <a:lnTo>
                    <a:pt x="28765" y="54140"/>
                  </a:lnTo>
                  <a:lnTo>
                    <a:pt x="30276" y="54711"/>
                  </a:lnTo>
                  <a:lnTo>
                    <a:pt x="31788" y="54711"/>
                  </a:lnTo>
                  <a:lnTo>
                    <a:pt x="33286" y="54711"/>
                  </a:lnTo>
                  <a:lnTo>
                    <a:pt x="34798" y="54140"/>
                  </a:lnTo>
                  <a:lnTo>
                    <a:pt x="58229" y="30708"/>
                  </a:lnTo>
                  <a:lnTo>
                    <a:pt x="58851" y="29210"/>
                  </a:lnTo>
                  <a:lnTo>
                    <a:pt x="58851" y="26085"/>
                  </a:lnTo>
                  <a:close/>
                </a:path>
                <a:path w="953134" h="60960">
                  <a:moveTo>
                    <a:pt x="952728" y="32308"/>
                  </a:moveTo>
                  <a:lnTo>
                    <a:pt x="952119" y="30810"/>
                  </a:lnTo>
                  <a:lnTo>
                    <a:pt x="927531" y="6223"/>
                  </a:lnTo>
                  <a:lnTo>
                    <a:pt x="923798" y="6223"/>
                  </a:lnTo>
                  <a:lnTo>
                    <a:pt x="919200" y="10820"/>
                  </a:lnTo>
                  <a:lnTo>
                    <a:pt x="919200" y="14541"/>
                  </a:lnTo>
                  <a:lnTo>
                    <a:pt x="932637" y="27978"/>
                  </a:lnTo>
                  <a:lnTo>
                    <a:pt x="896493" y="27978"/>
                  </a:lnTo>
                  <a:lnTo>
                    <a:pt x="893876" y="30619"/>
                  </a:lnTo>
                  <a:lnTo>
                    <a:pt x="893876" y="37109"/>
                  </a:lnTo>
                  <a:lnTo>
                    <a:pt x="896493" y="39751"/>
                  </a:lnTo>
                  <a:lnTo>
                    <a:pt x="932637" y="39751"/>
                  </a:lnTo>
                  <a:lnTo>
                    <a:pt x="919200" y="53187"/>
                  </a:lnTo>
                  <a:lnTo>
                    <a:pt x="919200" y="56908"/>
                  </a:lnTo>
                  <a:lnTo>
                    <a:pt x="922655" y="60363"/>
                  </a:lnTo>
                  <a:lnTo>
                    <a:pt x="924153" y="60934"/>
                  </a:lnTo>
                  <a:lnTo>
                    <a:pt x="925664" y="60934"/>
                  </a:lnTo>
                  <a:lnTo>
                    <a:pt x="927163" y="60934"/>
                  </a:lnTo>
                  <a:lnTo>
                    <a:pt x="928674" y="60363"/>
                  </a:lnTo>
                  <a:lnTo>
                    <a:pt x="952119" y="36918"/>
                  </a:lnTo>
                  <a:lnTo>
                    <a:pt x="952728" y="35420"/>
                  </a:lnTo>
                  <a:lnTo>
                    <a:pt x="952728" y="32308"/>
                  </a:lnTo>
                  <a:close/>
                </a:path>
              </a:pathLst>
            </a:custGeom>
            <a:solidFill>
              <a:srgbClr val="B2B2B2"/>
            </a:solidFill>
          </p:spPr>
          <p:txBody>
            <a:bodyPr wrap="square" lIns="0" tIns="0" rIns="0" bIns="0" rtlCol="0"/>
            <a:lstStyle/>
            <a:p>
              <a:endParaRPr sz="849"/>
            </a:p>
          </p:txBody>
        </p:sp>
        <p:pic>
          <p:nvPicPr>
            <p:cNvPr id="202" name="object 202"/>
            <p:cNvPicPr/>
            <p:nvPr/>
          </p:nvPicPr>
          <p:blipFill>
            <a:blip r:embed="rId30" cstate="print"/>
            <a:stretch>
              <a:fillRect/>
            </a:stretch>
          </p:blipFill>
          <p:spPr>
            <a:xfrm>
              <a:off x="10151044" y="5701797"/>
              <a:ext cx="500220" cy="488085"/>
            </a:xfrm>
            <a:prstGeom prst="rect">
              <a:avLst/>
            </a:prstGeom>
          </p:spPr>
        </p:pic>
        <p:pic>
          <p:nvPicPr>
            <p:cNvPr id="203" name="object 203"/>
            <p:cNvPicPr/>
            <p:nvPr/>
          </p:nvPicPr>
          <p:blipFill>
            <a:blip r:embed="rId31" cstate="print"/>
            <a:stretch>
              <a:fillRect/>
            </a:stretch>
          </p:blipFill>
          <p:spPr>
            <a:xfrm>
              <a:off x="11043955" y="5693738"/>
              <a:ext cx="502916" cy="497523"/>
            </a:xfrm>
            <a:prstGeom prst="rect">
              <a:avLst/>
            </a:prstGeom>
          </p:spPr>
        </p:pic>
        <p:pic>
          <p:nvPicPr>
            <p:cNvPr id="204" name="object 204"/>
            <p:cNvPicPr/>
            <p:nvPr/>
          </p:nvPicPr>
          <p:blipFill>
            <a:blip r:embed="rId32" cstate="print"/>
            <a:stretch>
              <a:fillRect/>
            </a:stretch>
          </p:blipFill>
          <p:spPr>
            <a:xfrm>
              <a:off x="11933318" y="5695209"/>
              <a:ext cx="517747" cy="521792"/>
            </a:xfrm>
            <a:prstGeom prst="rect">
              <a:avLst/>
            </a:prstGeom>
          </p:spPr>
        </p:pic>
      </p:grpSp>
      <p:sp>
        <p:nvSpPr>
          <p:cNvPr id="205" name="object 205"/>
          <p:cNvSpPr txBox="1"/>
          <p:nvPr/>
        </p:nvSpPr>
        <p:spPr>
          <a:xfrm>
            <a:off x="6088727" y="1675073"/>
            <a:ext cx="1447944" cy="257191"/>
          </a:xfrm>
          <a:prstGeom prst="rect">
            <a:avLst/>
          </a:prstGeom>
        </p:spPr>
        <p:txBody>
          <a:bodyPr vert="horz" wrap="square" lIns="0" tIns="42360" rIns="0" bIns="0" rtlCol="0">
            <a:spAutoFit/>
          </a:bodyPr>
          <a:lstStyle/>
          <a:p>
            <a:pPr marL="7701">
              <a:spcBef>
                <a:spcPts val="334"/>
              </a:spcBef>
            </a:pPr>
            <a:r>
              <a:rPr sz="364" b="1" spc="9" dirty="0">
                <a:latin typeface="Trebuchet MS"/>
                <a:cs typeface="Trebuchet MS"/>
              </a:rPr>
              <a:t>Group</a:t>
            </a:r>
            <a:r>
              <a:rPr sz="364" b="1" spc="-12" dirty="0">
                <a:latin typeface="Trebuchet MS"/>
                <a:cs typeface="Trebuchet MS"/>
              </a:rPr>
              <a:t> </a:t>
            </a:r>
            <a:r>
              <a:rPr sz="364" b="1" spc="9" dirty="0">
                <a:latin typeface="Trebuchet MS"/>
                <a:cs typeface="Trebuchet MS"/>
              </a:rPr>
              <a:t>ideas</a:t>
            </a:r>
            <a:endParaRPr sz="364">
              <a:latin typeface="Trebuchet MS"/>
              <a:cs typeface="Trebuchet MS"/>
            </a:endParaRPr>
          </a:p>
          <a:p>
            <a:pPr marL="10782" marR="3081">
              <a:lnSpc>
                <a:spcPct val="107700"/>
              </a:lnSpc>
              <a:spcBef>
                <a:spcPts val="185"/>
              </a:spcBef>
            </a:pPr>
            <a:r>
              <a:rPr sz="273" dirty="0">
                <a:latin typeface="Trebuchet MS"/>
                <a:cs typeface="Trebuchet MS"/>
              </a:rPr>
              <a:t>Take</a:t>
            </a:r>
            <a:r>
              <a:rPr sz="273" spc="-6" dirty="0">
                <a:latin typeface="Trebuchet MS"/>
                <a:cs typeface="Trebuchet MS"/>
              </a:rPr>
              <a:t> </a:t>
            </a:r>
            <a:r>
              <a:rPr sz="273" dirty="0">
                <a:latin typeface="Trebuchet MS"/>
                <a:cs typeface="Trebuchet MS"/>
              </a:rPr>
              <a:t>turns</a:t>
            </a:r>
            <a:r>
              <a:rPr sz="273" spc="-6" dirty="0">
                <a:latin typeface="Trebuchet MS"/>
                <a:cs typeface="Trebuchet MS"/>
              </a:rPr>
              <a:t> </a:t>
            </a:r>
            <a:r>
              <a:rPr sz="273" spc="6" dirty="0">
                <a:latin typeface="Trebuchet MS"/>
                <a:cs typeface="Trebuchet MS"/>
              </a:rPr>
              <a:t>sharing</a:t>
            </a:r>
            <a:r>
              <a:rPr sz="273" spc="-6" dirty="0">
                <a:latin typeface="Trebuchet MS"/>
                <a:cs typeface="Trebuchet MS"/>
              </a:rPr>
              <a:t> </a:t>
            </a:r>
            <a:r>
              <a:rPr sz="273" spc="6" dirty="0">
                <a:latin typeface="Trebuchet MS"/>
                <a:cs typeface="Trebuchet MS"/>
              </a:rPr>
              <a:t>your</a:t>
            </a:r>
            <a:r>
              <a:rPr sz="273" spc="-6" dirty="0">
                <a:latin typeface="Trebuchet MS"/>
                <a:cs typeface="Trebuchet MS"/>
              </a:rPr>
              <a:t> </a:t>
            </a:r>
            <a:r>
              <a:rPr sz="273" spc="9" dirty="0">
                <a:latin typeface="Trebuchet MS"/>
                <a:cs typeface="Trebuchet MS"/>
              </a:rPr>
              <a:t>ideas</a:t>
            </a:r>
            <a:r>
              <a:rPr sz="273" spc="-6" dirty="0">
                <a:latin typeface="Trebuchet MS"/>
                <a:cs typeface="Trebuchet MS"/>
              </a:rPr>
              <a:t> </a:t>
            </a:r>
            <a:r>
              <a:rPr sz="273" dirty="0">
                <a:latin typeface="Trebuchet MS"/>
                <a:cs typeface="Trebuchet MS"/>
              </a:rPr>
              <a:t>while</a:t>
            </a:r>
            <a:r>
              <a:rPr sz="273" spc="-6" dirty="0">
                <a:latin typeface="Trebuchet MS"/>
                <a:cs typeface="Trebuchet MS"/>
              </a:rPr>
              <a:t> </a:t>
            </a:r>
            <a:r>
              <a:rPr sz="273" spc="3" dirty="0">
                <a:latin typeface="Trebuchet MS"/>
                <a:cs typeface="Trebuchet MS"/>
              </a:rPr>
              <a:t>clustering</a:t>
            </a:r>
            <a:r>
              <a:rPr sz="273" spc="-6" dirty="0">
                <a:latin typeface="Trebuchet MS"/>
                <a:cs typeface="Trebuchet MS"/>
              </a:rPr>
              <a:t> </a:t>
            </a:r>
            <a:r>
              <a:rPr sz="273" spc="-3" dirty="0">
                <a:latin typeface="Trebuchet MS"/>
                <a:cs typeface="Trebuchet MS"/>
              </a:rPr>
              <a:t>similar</a:t>
            </a:r>
            <a:r>
              <a:rPr sz="273" spc="-6" dirty="0">
                <a:latin typeface="Trebuchet MS"/>
                <a:cs typeface="Trebuchet MS"/>
              </a:rPr>
              <a:t> </a:t>
            </a:r>
            <a:r>
              <a:rPr sz="273" spc="3" dirty="0">
                <a:latin typeface="Trebuchet MS"/>
                <a:cs typeface="Trebuchet MS"/>
              </a:rPr>
              <a:t>or</a:t>
            </a:r>
            <a:r>
              <a:rPr sz="273" spc="-6" dirty="0">
                <a:latin typeface="Trebuchet MS"/>
                <a:cs typeface="Trebuchet MS"/>
              </a:rPr>
              <a:t> </a:t>
            </a:r>
            <a:r>
              <a:rPr sz="273" dirty="0">
                <a:latin typeface="Trebuchet MS"/>
                <a:cs typeface="Trebuchet MS"/>
              </a:rPr>
              <a:t>related</a:t>
            </a:r>
            <a:r>
              <a:rPr sz="273" spc="-6" dirty="0">
                <a:latin typeface="Trebuchet MS"/>
                <a:cs typeface="Trebuchet MS"/>
              </a:rPr>
              <a:t> </a:t>
            </a:r>
            <a:r>
              <a:rPr sz="273" spc="9" dirty="0">
                <a:latin typeface="Trebuchet MS"/>
                <a:cs typeface="Trebuchet MS"/>
              </a:rPr>
              <a:t>notes</a:t>
            </a:r>
            <a:r>
              <a:rPr sz="273" spc="-3" dirty="0">
                <a:latin typeface="Trebuchet MS"/>
                <a:cs typeface="Trebuchet MS"/>
              </a:rPr>
              <a:t> </a:t>
            </a:r>
            <a:r>
              <a:rPr sz="273" spc="15" dirty="0">
                <a:latin typeface="Trebuchet MS"/>
                <a:cs typeface="Trebuchet MS"/>
              </a:rPr>
              <a:t>as</a:t>
            </a:r>
            <a:r>
              <a:rPr sz="273" spc="-6" dirty="0">
                <a:latin typeface="Trebuchet MS"/>
                <a:cs typeface="Trebuchet MS"/>
              </a:rPr>
              <a:t> </a:t>
            </a:r>
            <a:r>
              <a:rPr sz="273" spc="12" dirty="0">
                <a:latin typeface="Trebuchet MS"/>
                <a:cs typeface="Trebuchet MS"/>
              </a:rPr>
              <a:t>you</a:t>
            </a:r>
            <a:r>
              <a:rPr sz="273" spc="-6" dirty="0">
                <a:latin typeface="Trebuchet MS"/>
                <a:cs typeface="Trebuchet MS"/>
              </a:rPr>
              <a:t> </a:t>
            </a:r>
            <a:r>
              <a:rPr sz="273" spc="3" dirty="0">
                <a:latin typeface="Trebuchet MS"/>
                <a:cs typeface="Trebuchet MS"/>
              </a:rPr>
              <a:t>go.</a:t>
            </a:r>
            <a:r>
              <a:rPr sz="273" spc="-6" dirty="0">
                <a:latin typeface="Trebuchet MS"/>
                <a:cs typeface="Trebuchet MS"/>
              </a:rPr>
              <a:t> </a:t>
            </a:r>
            <a:r>
              <a:rPr sz="273" spc="15" dirty="0">
                <a:latin typeface="Trebuchet MS"/>
                <a:cs typeface="Trebuchet MS"/>
              </a:rPr>
              <a:t>Once</a:t>
            </a:r>
            <a:r>
              <a:rPr sz="273" spc="-6" dirty="0">
                <a:latin typeface="Trebuchet MS"/>
                <a:cs typeface="Trebuchet MS"/>
              </a:rPr>
              <a:t> </a:t>
            </a:r>
            <a:r>
              <a:rPr sz="273" spc="-9" dirty="0">
                <a:latin typeface="Trebuchet MS"/>
                <a:cs typeface="Trebuchet MS"/>
              </a:rPr>
              <a:t>all </a:t>
            </a:r>
            <a:r>
              <a:rPr sz="273" spc="-73" dirty="0">
                <a:latin typeface="Trebuchet MS"/>
                <a:cs typeface="Trebuchet MS"/>
              </a:rPr>
              <a:t> </a:t>
            </a:r>
            <a:r>
              <a:rPr sz="273" dirty="0">
                <a:latin typeface="Trebuchet MS"/>
                <a:cs typeface="Trebuchet MS"/>
              </a:rPr>
              <a:t>sticky </a:t>
            </a:r>
            <a:r>
              <a:rPr sz="273" spc="9" dirty="0">
                <a:latin typeface="Trebuchet MS"/>
                <a:cs typeface="Trebuchet MS"/>
              </a:rPr>
              <a:t>notes have </a:t>
            </a:r>
            <a:r>
              <a:rPr sz="273" spc="12" dirty="0">
                <a:latin typeface="Trebuchet MS"/>
                <a:cs typeface="Trebuchet MS"/>
              </a:rPr>
              <a:t>been </a:t>
            </a:r>
            <a:r>
              <a:rPr sz="273" spc="6" dirty="0">
                <a:latin typeface="Trebuchet MS"/>
                <a:cs typeface="Trebuchet MS"/>
              </a:rPr>
              <a:t>grouped, </a:t>
            </a:r>
            <a:r>
              <a:rPr sz="273" spc="9" dirty="0">
                <a:latin typeface="Trebuchet MS"/>
                <a:cs typeface="Trebuchet MS"/>
              </a:rPr>
              <a:t>give each </a:t>
            </a:r>
            <a:r>
              <a:rPr sz="273" dirty="0">
                <a:latin typeface="Trebuchet MS"/>
                <a:cs typeface="Trebuchet MS"/>
              </a:rPr>
              <a:t>cluster </a:t>
            </a:r>
            <a:r>
              <a:rPr sz="273" spc="9" dirty="0">
                <a:latin typeface="Trebuchet MS"/>
                <a:cs typeface="Trebuchet MS"/>
              </a:rPr>
              <a:t>a </a:t>
            </a:r>
            <a:r>
              <a:rPr sz="273" spc="3" dirty="0">
                <a:latin typeface="Trebuchet MS"/>
                <a:cs typeface="Trebuchet MS"/>
              </a:rPr>
              <a:t>sentence-like </a:t>
            </a:r>
            <a:r>
              <a:rPr sz="273" spc="-6" dirty="0">
                <a:latin typeface="Trebuchet MS"/>
                <a:cs typeface="Trebuchet MS"/>
              </a:rPr>
              <a:t>label. </a:t>
            </a:r>
            <a:r>
              <a:rPr sz="273" spc="-15" dirty="0">
                <a:latin typeface="Trebuchet MS"/>
                <a:cs typeface="Trebuchet MS"/>
              </a:rPr>
              <a:t>If </a:t>
            </a:r>
            <a:r>
              <a:rPr sz="273" spc="9" dirty="0">
                <a:latin typeface="Trebuchet MS"/>
                <a:cs typeface="Trebuchet MS"/>
              </a:rPr>
              <a:t>a </a:t>
            </a:r>
            <a:r>
              <a:rPr sz="273" dirty="0">
                <a:latin typeface="Trebuchet MS"/>
                <a:cs typeface="Trebuchet MS"/>
              </a:rPr>
              <a:t>cluster </a:t>
            </a:r>
            <a:r>
              <a:rPr sz="273" spc="3" dirty="0">
                <a:latin typeface="Trebuchet MS"/>
                <a:cs typeface="Trebuchet MS"/>
              </a:rPr>
              <a:t>is </a:t>
            </a:r>
            <a:r>
              <a:rPr sz="273" spc="6" dirty="0">
                <a:latin typeface="Trebuchet MS"/>
                <a:cs typeface="Trebuchet MS"/>
              </a:rPr>
              <a:t> </a:t>
            </a:r>
            <a:r>
              <a:rPr sz="273" spc="9" dirty="0">
                <a:latin typeface="Trebuchet MS"/>
                <a:cs typeface="Trebuchet MS"/>
              </a:rPr>
              <a:t>bigger</a:t>
            </a:r>
            <a:r>
              <a:rPr sz="273" spc="-6" dirty="0">
                <a:latin typeface="Trebuchet MS"/>
                <a:cs typeface="Trebuchet MS"/>
              </a:rPr>
              <a:t> </a:t>
            </a:r>
            <a:r>
              <a:rPr sz="273" dirty="0">
                <a:latin typeface="Trebuchet MS"/>
                <a:cs typeface="Trebuchet MS"/>
              </a:rPr>
              <a:t>than</a:t>
            </a:r>
            <a:r>
              <a:rPr sz="273" spc="-6" dirty="0">
                <a:latin typeface="Trebuchet MS"/>
                <a:cs typeface="Trebuchet MS"/>
              </a:rPr>
              <a:t> </a:t>
            </a:r>
            <a:r>
              <a:rPr sz="273" spc="3" dirty="0">
                <a:latin typeface="Trebuchet MS"/>
                <a:cs typeface="Trebuchet MS"/>
              </a:rPr>
              <a:t>six</a:t>
            </a:r>
            <a:r>
              <a:rPr sz="273" spc="-3" dirty="0">
                <a:latin typeface="Trebuchet MS"/>
                <a:cs typeface="Trebuchet MS"/>
              </a:rPr>
              <a:t> </a:t>
            </a:r>
            <a:r>
              <a:rPr sz="273" dirty="0">
                <a:latin typeface="Trebuchet MS"/>
                <a:cs typeface="Trebuchet MS"/>
              </a:rPr>
              <a:t>sticky</a:t>
            </a:r>
            <a:r>
              <a:rPr sz="273" spc="-6" dirty="0">
                <a:latin typeface="Trebuchet MS"/>
                <a:cs typeface="Trebuchet MS"/>
              </a:rPr>
              <a:t> </a:t>
            </a:r>
            <a:r>
              <a:rPr sz="273" dirty="0">
                <a:latin typeface="Trebuchet MS"/>
                <a:cs typeface="Trebuchet MS"/>
              </a:rPr>
              <a:t>notes,</a:t>
            </a:r>
            <a:r>
              <a:rPr sz="273" spc="-3" dirty="0">
                <a:latin typeface="Trebuchet MS"/>
                <a:cs typeface="Trebuchet MS"/>
              </a:rPr>
              <a:t> </a:t>
            </a:r>
            <a:r>
              <a:rPr sz="273" spc="-9" dirty="0">
                <a:latin typeface="Trebuchet MS"/>
                <a:cs typeface="Trebuchet MS"/>
              </a:rPr>
              <a:t>try</a:t>
            </a:r>
            <a:r>
              <a:rPr sz="273" spc="-6" dirty="0">
                <a:latin typeface="Trebuchet MS"/>
                <a:cs typeface="Trebuchet MS"/>
              </a:rPr>
              <a:t> </a:t>
            </a:r>
            <a:r>
              <a:rPr sz="273" spc="9" dirty="0">
                <a:latin typeface="Trebuchet MS"/>
                <a:cs typeface="Trebuchet MS"/>
              </a:rPr>
              <a:t>and</a:t>
            </a:r>
            <a:r>
              <a:rPr sz="273" spc="-6" dirty="0">
                <a:latin typeface="Trebuchet MS"/>
                <a:cs typeface="Trebuchet MS"/>
              </a:rPr>
              <a:t> </a:t>
            </a:r>
            <a:r>
              <a:rPr sz="273" spc="15" dirty="0">
                <a:latin typeface="Trebuchet MS"/>
                <a:cs typeface="Trebuchet MS"/>
              </a:rPr>
              <a:t>see</a:t>
            </a:r>
            <a:r>
              <a:rPr sz="273" spc="-3" dirty="0">
                <a:latin typeface="Trebuchet MS"/>
                <a:cs typeface="Trebuchet MS"/>
              </a:rPr>
              <a:t> </a:t>
            </a:r>
            <a:r>
              <a:rPr sz="273" spc="-18" dirty="0">
                <a:latin typeface="Trebuchet MS"/>
                <a:cs typeface="Trebuchet MS"/>
              </a:rPr>
              <a:t>if</a:t>
            </a:r>
            <a:r>
              <a:rPr sz="273" spc="-6" dirty="0">
                <a:latin typeface="Trebuchet MS"/>
                <a:cs typeface="Trebuchet MS"/>
              </a:rPr>
              <a:t> </a:t>
            </a:r>
            <a:r>
              <a:rPr sz="273" spc="12" dirty="0">
                <a:latin typeface="Trebuchet MS"/>
                <a:cs typeface="Trebuchet MS"/>
              </a:rPr>
              <a:t>you</a:t>
            </a:r>
            <a:r>
              <a:rPr sz="273" spc="-3" dirty="0">
                <a:latin typeface="Trebuchet MS"/>
                <a:cs typeface="Trebuchet MS"/>
              </a:rPr>
              <a:t> </a:t>
            </a:r>
            <a:r>
              <a:rPr sz="273" spc="9" dirty="0">
                <a:latin typeface="Trebuchet MS"/>
                <a:cs typeface="Trebuchet MS"/>
              </a:rPr>
              <a:t>and</a:t>
            </a:r>
            <a:r>
              <a:rPr sz="273" spc="-6" dirty="0">
                <a:latin typeface="Trebuchet MS"/>
                <a:cs typeface="Trebuchet MS"/>
              </a:rPr>
              <a:t> </a:t>
            </a:r>
            <a:r>
              <a:rPr sz="273" spc="6" dirty="0">
                <a:latin typeface="Trebuchet MS"/>
                <a:cs typeface="Trebuchet MS"/>
              </a:rPr>
              <a:t>break</a:t>
            </a:r>
            <a:r>
              <a:rPr sz="273" spc="-6" dirty="0">
                <a:latin typeface="Trebuchet MS"/>
                <a:cs typeface="Trebuchet MS"/>
              </a:rPr>
              <a:t> </a:t>
            </a:r>
            <a:r>
              <a:rPr sz="273" spc="-18" dirty="0">
                <a:latin typeface="Trebuchet MS"/>
                <a:cs typeface="Trebuchet MS"/>
              </a:rPr>
              <a:t>it</a:t>
            </a:r>
            <a:r>
              <a:rPr sz="273" spc="-3" dirty="0">
                <a:latin typeface="Trebuchet MS"/>
                <a:cs typeface="Trebuchet MS"/>
              </a:rPr>
              <a:t> </a:t>
            </a:r>
            <a:r>
              <a:rPr sz="273" spc="12" dirty="0">
                <a:latin typeface="Trebuchet MS"/>
                <a:cs typeface="Trebuchet MS"/>
              </a:rPr>
              <a:t>up</a:t>
            </a:r>
            <a:r>
              <a:rPr sz="273" spc="-6" dirty="0">
                <a:latin typeface="Trebuchet MS"/>
                <a:cs typeface="Trebuchet MS"/>
              </a:rPr>
              <a:t> </a:t>
            </a:r>
            <a:r>
              <a:rPr sz="273" spc="-3" dirty="0">
                <a:latin typeface="Trebuchet MS"/>
                <a:cs typeface="Trebuchet MS"/>
              </a:rPr>
              <a:t>into </a:t>
            </a:r>
            <a:r>
              <a:rPr sz="273" dirty="0">
                <a:latin typeface="Trebuchet MS"/>
                <a:cs typeface="Trebuchet MS"/>
              </a:rPr>
              <a:t>smaller</a:t>
            </a:r>
            <a:r>
              <a:rPr sz="273" spc="-6" dirty="0">
                <a:latin typeface="Trebuchet MS"/>
                <a:cs typeface="Trebuchet MS"/>
              </a:rPr>
              <a:t> </a:t>
            </a:r>
            <a:r>
              <a:rPr sz="273" spc="6" dirty="0">
                <a:latin typeface="Trebuchet MS"/>
                <a:cs typeface="Trebuchet MS"/>
              </a:rPr>
              <a:t>sub-groups.</a:t>
            </a:r>
            <a:endParaRPr sz="273">
              <a:latin typeface="Trebuchet MS"/>
              <a:cs typeface="Trebuchet MS"/>
            </a:endParaRPr>
          </a:p>
        </p:txBody>
      </p:sp>
      <p:sp>
        <p:nvSpPr>
          <p:cNvPr id="206" name="object 206"/>
          <p:cNvSpPr txBox="1"/>
          <p:nvPr/>
        </p:nvSpPr>
        <p:spPr>
          <a:xfrm>
            <a:off x="6135908" y="1969534"/>
            <a:ext cx="178297" cy="45937"/>
          </a:xfrm>
          <a:prstGeom prst="rect">
            <a:avLst/>
          </a:prstGeom>
        </p:spPr>
        <p:txBody>
          <a:bodyPr vert="horz" wrap="square" lIns="0" tIns="8472" rIns="0" bIns="0" rtlCol="0">
            <a:spAutoFit/>
          </a:bodyPr>
          <a:lstStyle/>
          <a:p>
            <a:pPr marL="7701">
              <a:spcBef>
                <a:spcPts val="67"/>
              </a:spcBef>
            </a:pPr>
            <a:r>
              <a:rPr sz="243" b="1" spc="9" dirty="0">
                <a:solidFill>
                  <a:srgbClr val="2589A7"/>
                </a:solidFill>
                <a:latin typeface="Trebuchet MS"/>
                <a:cs typeface="Trebuchet MS"/>
              </a:rPr>
              <a:t>20</a:t>
            </a:r>
            <a:r>
              <a:rPr sz="243" b="1" spc="-9" dirty="0">
                <a:solidFill>
                  <a:srgbClr val="2589A7"/>
                </a:solidFill>
                <a:latin typeface="Trebuchet MS"/>
                <a:cs typeface="Trebuchet MS"/>
              </a:rPr>
              <a:t> </a:t>
            </a:r>
            <a:r>
              <a:rPr sz="243" b="1" dirty="0">
                <a:solidFill>
                  <a:srgbClr val="2589A7"/>
                </a:solidFill>
                <a:latin typeface="Trebuchet MS"/>
                <a:cs typeface="Trebuchet MS"/>
              </a:rPr>
              <a:t>minutes</a:t>
            </a:r>
            <a:endParaRPr sz="243">
              <a:latin typeface="Trebuchet MS"/>
              <a:cs typeface="Trebuchet MS"/>
            </a:endParaRPr>
          </a:p>
        </p:txBody>
      </p:sp>
      <p:grpSp>
        <p:nvGrpSpPr>
          <p:cNvPr id="207" name="object 207"/>
          <p:cNvGrpSpPr/>
          <p:nvPr/>
        </p:nvGrpSpPr>
        <p:grpSpPr>
          <a:xfrm>
            <a:off x="6096547" y="1620220"/>
            <a:ext cx="61615" cy="395489"/>
            <a:chOff x="10052952" y="265421"/>
            <a:chExt cx="101600" cy="652145"/>
          </a:xfrm>
        </p:grpSpPr>
        <p:sp>
          <p:nvSpPr>
            <p:cNvPr id="208" name="object 208"/>
            <p:cNvSpPr/>
            <p:nvPr/>
          </p:nvSpPr>
          <p:spPr>
            <a:xfrm>
              <a:off x="10061905" y="863689"/>
              <a:ext cx="48260" cy="53340"/>
            </a:xfrm>
            <a:custGeom>
              <a:avLst/>
              <a:gdLst/>
              <a:ahLst/>
              <a:cxnLst/>
              <a:rect l="l" t="t" r="r" b="b"/>
              <a:pathLst>
                <a:path w="48259" h="53340">
                  <a:moveTo>
                    <a:pt x="26657" y="16865"/>
                  </a:moveTo>
                  <a:lnTo>
                    <a:pt x="25425" y="15621"/>
                  </a:lnTo>
                  <a:lnTo>
                    <a:pt x="23901" y="15621"/>
                  </a:lnTo>
                  <a:lnTo>
                    <a:pt x="22377" y="15621"/>
                  </a:lnTo>
                  <a:lnTo>
                    <a:pt x="21145" y="16865"/>
                  </a:lnTo>
                  <a:lnTo>
                    <a:pt x="21145" y="31864"/>
                  </a:lnTo>
                  <a:lnTo>
                    <a:pt x="22377" y="33096"/>
                  </a:lnTo>
                  <a:lnTo>
                    <a:pt x="25425" y="33096"/>
                  </a:lnTo>
                  <a:lnTo>
                    <a:pt x="26657" y="31864"/>
                  </a:lnTo>
                  <a:lnTo>
                    <a:pt x="26657" y="16865"/>
                  </a:lnTo>
                  <a:close/>
                </a:path>
                <a:path w="48259" h="53340">
                  <a:moveTo>
                    <a:pt x="47802" y="23520"/>
                  </a:moveTo>
                  <a:lnTo>
                    <a:pt x="45669" y="18135"/>
                  </a:lnTo>
                  <a:lnTo>
                    <a:pt x="42405" y="14287"/>
                  </a:lnTo>
                  <a:lnTo>
                    <a:pt x="42405" y="29413"/>
                  </a:lnTo>
                  <a:lnTo>
                    <a:pt x="40957" y="36614"/>
                  </a:lnTo>
                  <a:lnTo>
                    <a:pt x="36982" y="42506"/>
                  </a:lnTo>
                  <a:lnTo>
                    <a:pt x="31102" y="46469"/>
                  </a:lnTo>
                  <a:lnTo>
                    <a:pt x="23901" y="47917"/>
                  </a:lnTo>
                  <a:lnTo>
                    <a:pt x="16700" y="46469"/>
                  </a:lnTo>
                  <a:lnTo>
                    <a:pt x="10820" y="42506"/>
                  </a:lnTo>
                  <a:lnTo>
                    <a:pt x="6858" y="36614"/>
                  </a:lnTo>
                  <a:lnTo>
                    <a:pt x="5397" y="29413"/>
                  </a:lnTo>
                  <a:lnTo>
                    <a:pt x="6858" y="22212"/>
                  </a:lnTo>
                  <a:lnTo>
                    <a:pt x="10820" y="16332"/>
                  </a:lnTo>
                  <a:lnTo>
                    <a:pt x="16700" y="12369"/>
                  </a:lnTo>
                  <a:lnTo>
                    <a:pt x="23888" y="10909"/>
                  </a:lnTo>
                  <a:lnTo>
                    <a:pt x="31102" y="12369"/>
                  </a:lnTo>
                  <a:lnTo>
                    <a:pt x="36982" y="16332"/>
                  </a:lnTo>
                  <a:lnTo>
                    <a:pt x="40957" y="22212"/>
                  </a:lnTo>
                  <a:lnTo>
                    <a:pt x="42405" y="29413"/>
                  </a:lnTo>
                  <a:lnTo>
                    <a:pt x="42405" y="14287"/>
                  </a:lnTo>
                  <a:lnTo>
                    <a:pt x="42138" y="13970"/>
                  </a:lnTo>
                  <a:lnTo>
                    <a:pt x="43180" y="12649"/>
                  </a:lnTo>
                  <a:lnTo>
                    <a:pt x="42964" y="10909"/>
                  </a:lnTo>
                  <a:lnTo>
                    <a:pt x="39509" y="8229"/>
                  </a:lnTo>
                  <a:lnTo>
                    <a:pt x="37655" y="6781"/>
                  </a:lnTo>
                  <a:lnTo>
                    <a:pt x="35915" y="7010"/>
                  </a:lnTo>
                  <a:lnTo>
                    <a:pt x="34963" y="8229"/>
                  </a:lnTo>
                  <a:lnTo>
                    <a:pt x="32423" y="6896"/>
                  </a:lnTo>
                  <a:lnTo>
                    <a:pt x="29616" y="6007"/>
                  </a:lnTo>
                  <a:lnTo>
                    <a:pt x="26631" y="5676"/>
                  </a:lnTo>
                  <a:lnTo>
                    <a:pt x="26657" y="3670"/>
                  </a:lnTo>
                  <a:lnTo>
                    <a:pt x="28600" y="3670"/>
                  </a:lnTo>
                  <a:lnTo>
                    <a:pt x="29413" y="2844"/>
                  </a:lnTo>
                  <a:lnTo>
                    <a:pt x="29413" y="812"/>
                  </a:lnTo>
                  <a:lnTo>
                    <a:pt x="28600" y="0"/>
                  </a:lnTo>
                  <a:lnTo>
                    <a:pt x="19215" y="0"/>
                  </a:lnTo>
                  <a:lnTo>
                    <a:pt x="18389" y="812"/>
                  </a:lnTo>
                  <a:lnTo>
                    <a:pt x="18389" y="2844"/>
                  </a:lnTo>
                  <a:lnTo>
                    <a:pt x="19215" y="3670"/>
                  </a:lnTo>
                  <a:lnTo>
                    <a:pt x="21145" y="3670"/>
                  </a:lnTo>
                  <a:lnTo>
                    <a:pt x="21170" y="5676"/>
                  </a:lnTo>
                  <a:lnTo>
                    <a:pt x="12827" y="8229"/>
                  </a:lnTo>
                  <a:lnTo>
                    <a:pt x="6108" y="13449"/>
                  </a:lnTo>
                  <a:lnTo>
                    <a:pt x="1625" y="20713"/>
                  </a:lnTo>
                  <a:lnTo>
                    <a:pt x="0" y="29413"/>
                  </a:lnTo>
                  <a:lnTo>
                    <a:pt x="1879" y="38722"/>
                  </a:lnTo>
                  <a:lnTo>
                    <a:pt x="6997" y="46316"/>
                  </a:lnTo>
                  <a:lnTo>
                    <a:pt x="14592" y="51447"/>
                  </a:lnTo>
                  <a:lnTo>
                    <a:pt x="23901" y="53327"/>
                  </a:lnTo>
                  <a:lnTo>
                    <a:pt x="33210" y="51447"/>
                  </a:lnTo>
                  <a:lnTo>
                    <a:pt x="38430" y="47917"/>
                  </a:lnTo>
                  <a:lnTo>
                    <a:pt x="40805" y="46316"/>
                  </a:lnTo>
                  <a:lnTo>
                    <a:pt x="45923" y="38722"/>
                  </a:lnTo>
                  <a:lnTo>
                    <a:pt x="47802" y="29413"/>
                  </a:lnTo>
                  <a:lnTo>
                    <a:pt x="47802" y="23520"/>
                  </a:lnTo>
                  <a:close/>
                </a:path>
              </a:pathLst>
            </a:custGeom>
            <a:solidFill>
              <a:srgbClr val="2589A7"/>
            </a:solidFill>
          </p:spPr>
          <p:txBody>
            <a:bodyPr wrap="square" lIns="0" tIns="0" rIns="0" bIns="0" rtlCol="0"/>
            <a:lstStyle/>
            <a:p>
              <a:endParaRPr sz="849"/>
            </a:p>
          </p:txBody>
        </p:sp>
        <p:pic>
          <p:nvPicPr>
            <p:cNvPr id="209" name="object 209"/>
            <p:cNvPicPr/>
            <p:nvPr/>
          </p:nvPicPr>
          <p:blipFill>
            <a:blip r:embed="rId12" cstate="print"/>
            <a:stretch>
              <a:fillRect/>
            </a:stretch>
          </p:blipFill>
          <p:spPr>
            <a:xfrm>
              <a:off x="10052952" y="265421"/>
              <a:ext cx="101502" cy="101502"/>
            </a:xfrm>
            <a:prstGeom prst="rect">
              <a:avLst/>
            </a:prstGeom>
          </p:spPr>
        </p:pic>
      </p:grpSp>
      <p:sp>
        <p:nvSpPr>
          <p:cNvPr id="210" name="object 210"/>
          <p:cNvSpPr txBox="1"/>
          <p:nvPr/>
        </p:nvSpPr>
        <p:spPr>
          <a:xfrm>
            <a:off x="6110387" y="1622397"/>
            <a:ext cx="33888" cy="45549"/>
          </a:xfrm>
          <a:prstGeom prst="rect">
            <a:avLst/>
          </a:prstGeom>
        </p:spPr>
        <p:txBody>
          <a:bodyPr vert="horz" wrap="square" lIns="0" tIns="8087" rIns="0" bIns="0" rtlCol="0">
            <a:spAutoFit/>
          </a:bodyPr>
          <a:lstStyle/>
          <a:p>
            <a:pPr marL="7701">
              <a:spcBef>
                <a:spcPts val="64"/>
              </a:spcBef>
            </a:pPr>
            <a:r>
              <a:rPr sz="243" b="1" spc="3" dirty="0">
                <a:solidFill>
                  <a:srgbClr val="FFFFFF"/>
                </a:solidFill>
                <a:latin typeface="Trebuchet MS"/>
                <a:cs typeface="Trebuchet MS"/>
              </a:rPr>
              <a:t>3</a:t>
            </a:r>
            <a:endParaRPr sz="243">
              <a:latin typeface="Trebuchet MS"/>
              <a:cs typeface="Trebuchet MS"/>
            </a:endParaRPr>
          </a:p>
        </p:txBody>
      </p:sp>
      <p:grpSp>
        <p:nvGrpSpPr>
          <p:cNvPr id="211" name="object 211"/>
          <p:cNvGrpSpPr/>
          <p:nvPr/>
        </p:nvGrpSpPr>
        <p:grpSpPr>
          <a:xfrm>
            <a:off x="6096823" y="1798959"/>
            <a:ext cx="1975520" cy="346968"/>
            <a:chOff x="10053408" y="560155"/>
            <a:chExt cx="3257550" cy="572135"/>
          </a:xfrm>
        </p:grpSpPr>
        <p:sp>
          <p:nvSpPr>
            <p:cNvPr id="212" name="object 212"/>
            <p:cNvSpPr/>
            <p:nvPr/>
          </p:nvSpPr>
          <p:spPr>
            <a:xfrm>
              <a:off x="10053408" y="1118316"/>
              <a:ext cx="3235960" cy="13970"/>
            </a:xfrm>
            <a:custGeom>
              <a:avLst/>
              <a:gdLst/>
              <a:ahLst/>
              <a:cxnLst/>
              <a:rect l="l" t="t" r="r" b="b"/>
              <a:pathLst>
                <a:path w="3235959" h="13969">
                  <a:moveTo>
                    <a:pt x="0" y="0"/>
                  </a:moveTo>
                  <a:lnTo>
                    <a:pt x="3235777" y="0"/>
                  </a:lnTo>
                  <a:lnTo>
                    <a:pt x="3235777" y="13483"/>
                  </a:lnTo>
                  <a:lnTo>
                    <a:pt x="0" y="13483"/>
                  </a:lnTo>
                  <a:lnTo>
                    <a:pt x="0" y="0"/>
                  </a:lnTo>
                  <a:close/>
                </a:path>
              </a:pathLst>
            </a:custGeom>
            <a:solidFill>
              <a:srgbClr val="EAEAEA"/>
            </a:solidFill>
          </p:spPr>
          <p:txBody>
            <a:bodyPr wrap="square" lIns="0" tIns="0" rIns="0" bIns="0" rtlCol="0"/>
            <a:lstStyle/>
            <a:p>
              <a:endParaRPr sz="849"/>
            </a:p>
          </p:txBody>
        </p:sp>
        <p:sp>
          <p:nvSpPr>
            <p:cNvPr id="213" name="object 213"/>
            <p:cNvSpPr/>
            <p:nvPr/>
          </p:nvSpPr>
          <p:spPr>
            <a:xfrm>
              <a:off x="12623135" y="560155"/>
              <a:ext cx="687705" cy="419100"/>
            </a:xfrm>
            <a:custGeom>
              <a:avLst/>
              <a:gdLst/>
              <a:ahLst/>
              <a:cxnLst/>
              <a:rect l="l" t="t" r="r" b="b"/>
              <a:pathLst>
                <a:path w="687705" h="419100">
                  <a:moveTo>
                    <a:pt x="0" y="0"/>
                  </a:moveTo>
                  <a:lnTo>
                    <a:pt x="687337" y="0"/>
                  </a:lnTo>
                  <a:lnTo>
                    <a:pt x="687337" y="418613"/>
                  </a:lnTo>
                  <a:lnTo>
                    <a:pt x="0" y="418613"/>
                  </a:lnTo>
                  <a:lnTo>
                    <a:pt x="0" y="0"/>
                  </a:lnTo>
                  <a:close/>
                </a:path>
              </a:pathLst>
            </a:custGeom>
            <a:solidFill>
              <a:srgbClr val="FDF2DB"/>
            </a:solidFill>
          </p:spPr>
          <p:txBody>
            <a:bodyPr wrap="square" lIns="0" tIns="0" rIns="0" bIns="0" rtlCol="0"/>
            <a:lstStyle/>
            <a:p>
              <a:endParaRPr sz="849"/>
            </a:p>
          </p:txBody>
        </p:sp>
        <p:pic>
          <p:nvPicPr>
            <p:cNvPr id="214" name="object 214"/>
            <p:cNvPicPr/>
            <p:nvPr/>
          </p:nvPicPr>
          <p:blipFill>
            <a:blip r:embed="rId33" cstate="print"/>
            <a:stretch>
              <a:fillRect/>
            </a:stretch>
          </p:blipFill>
          <p:spPr>
            <a:xfrm>
              <a:off x="12686441" y="973573"/>
              <a:ext cx="77322" cy="77322"/>
            </a:xfrm>
            <a:prstGeom prst="rect">
              <a:avLst/>
            </a:prstGeom>
          </p:spPr>
        </p:pic>
      </p:grpSp>
      <p:sp>
        <p:nvSpPr>
          <p:cNvPr id="215" name="object 215"/>
          <p:cNvSpPr txBox="1"/>
          <p:nvPr/>
        </p:nvSpPr>
        <p:spPr>
          <a:xfrm>
            <a:off x="7655218" y="1798959"/>
            <a:ext cx="417054" cy="224907"/>
          </a:xfrm>
          <a:prstGeom prst="rect">
            <a:avLst/>
          </a:prstGeom>
        </p:spPr>
        <p:txBody>
          <a:bodyPr vert="horz" wrap="square" lIns="0" tIns="3466" rIns="0" bIns="0" rtlCol="0">
            <a:spAutoFit/>
          </a:bodyPr>
          <a:lstStyle/>
          <a:p>
            <a:pPr>
              <a:spcBef>
                <a:spcPts val="27"/>
              </a:spcBef>
            </a:pPr>
            <a:endParaRPr sz="212">
              <a:latin typeface="Times New Roman"/>
              <a:cs typeface="Times New Roman"/>
            </a:endParaRPr>
          </a:p>
          <a:p>
            <a:pPr marL="35041"/>
            <a:r>
              <a:rPr sz="182" b="1" spc="3" dirty="0">
                <a:latin typeface="Trebuchet MS"/>
                <a:cs typeface="Trebuchet MS"/>
              </a:rPr>
              <a:t>TIP</a:t>
            </a:r>
            <a:endParaRPr sz="182">
              <a:latin typeface="Trebuchet MS"/>
              <a:cs typeface="Trebuchet MS"/>
            </a:endParaRPr>
          </a:p>
          <a:p>
            <a:pPr marL="35041" marR="37736">
              <a:lnSpc>
                <a:spcPct val="107300"/>
              </a:lnSpc>
              <a:spcBef>
                <a:spcPts val="148"/>
              </a:spcBef>
            </a:pPr>
            <a:r>
              <a:rPr sz="182" spc="12" dirty="0">
                <a:latin typeface="Trebuchet MS"/>
                <a:cs typeface="Trebuchet MS"/>
              </a:rPr>
              <a:t>Add</a:t>
            </a:r>
            <a:r>
              <a:rPr sz="182" spc="-6" dirty="0">
                <a:latin typeface="Trebuchet MS"/>
                <a:cs typeface="Trebuchet MS"/>
              </a:rPr>
              <a:t> </a:t>
            </a:r>
            <a:r>
              <a:rPr sz="182" spc="3" dirty="0">
                <a:latin typeface="Trebuchet MS"/>
                <a:cs typeface="Trebuchet MS"/>
              </a:rPr>
              <a:t>customizable</a:t>
            </a:r>
            <a:r>
              <a:rPr sz="182" spc="-6" dirty="0">
                <a:latin typeface="Trebuchet MS"/>
                <a:cs typeface="Trebuchet MS"/>
              </a:rPr>
              <a:t> </a:t>
            </a:r>
            <a:r>
              <a:rPr sz="182" spc="6" dirty="0">
                <a:latin typeface="Trebuchet MS"/>
                <a:cs typeface="Trebuchet MS"/>
              </a:rPr>
              <a:t>tags</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a:t>
            </a:r>
            <a:r>
              <a:rPr sz="182" dirty="0">
                <a:latin typeface="Trebuchet MS"/>
                <a:cs typeface="Trebuchet MS"/>
              </a:rPr>
              <a:t>sticky  </a:t>
            </a:r>
            <a:r>
              <a:rPr sz="182" spc="3" dirty="0">
                <a:latin typeface="Trebuchet MS"/>
                <a:cs typeface="Trebuchet MS"/>
              </a:rPr>
              <a:t>notes</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a:t>
            </a:r>
            <a:r>
              <a:rPr sz="182" spc="6" dirty="0">
                <a:latin typeface="Trebuchet MS"/>
                <a:cs typeface="Trebuchet MS"/>
              </a:rPr>
              <a:t>ma</a:t>
            </a:r>
            <a:r>
              <a:rPr sz="182" spc="-3" dirty="0">
                <a:latin typeface="Trebuchet MS"/>
                <a:cs typeface="Trebuchet MS"/>
              </a:rPr>
              <a:t>k</a:t>
            </a:r>
            <a:r>
              <a:rPr sz="182" spc="9" dirty="0">
                <a:latin typeface="Trebuchet MS"/>
                <a:cs typeface="Trebuchet MS"/>
              </a:rPr>
              <a:t>e</a:t>
            </a:r>
            <a:r>
              <a:rPr sz="182" spc="-6" dirty="0">
                <a:latin typeface="Trebuchet MS"/>
                <a:cs typeface="Trebuchet MS"/>
              </a:rPr>
              <a:t> </a:t>
            </a:r>
            <a:r>
              <a:rPr sz="182" spc="-12" dirty="0">
                <a:latin typeface="Trebuchet MS"/>
                <a:cs typeface="Trebuchet MS"/>
              </a:rPr>
              <a:t>it</a:t>
            </a:r>
            <a:r>
              <a:rPr sz="182" spc="-6" dirty="0">
                <a:latin typeface="Trebuchet MS"/>
                <a:cs typeface="Trebuchet MS"/>
              </a:rPr>
              <a:t> </a:t>
            </a:r>
            <a:r>
              <a:rPr sz="182" spc="3" dirty="0">
                <a:latin typeface="Trebuchet MS"/>
                <a:cs typeface="Trebuchet MS"/>
              </a:rPr>
              <a:t>easier</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find,  </a:t>
            </a:r>
            <a:r>
              <a:rPr sz="182" spc="3" dirty="0">
                <a:latin typeface="Trebuchet MS"/>
                <a:cs typeface="Trebuchet MS"/>
              </a:rPr>
              <a:t>browse, </a:t>
            </a:r>
            <a:r>
              <a:rPr sz="182" dirty="0">
                <a:latin typeface="Trebuchet MS"/>
                <a:cs typeface="Trebuchet MS"/>
              </a:rPr>
              <a:t>organize, </a:t>
            </a:r>
            <a:r>
              <a:rPr sz="182" spc="6" dirty="0">
                <a:latin typeface="Trebuchet MS"/>
                <a:cs typeface="Trebuchet MS"/>
              </a:rPr>
              <a:t>and </a:t>
            </a:r>
            <a:r>
              <a:rPr sz="182" spc="9" dirty="0">
                <a:latin typeface="Trebuchet MS"/>
                <a:cs typeface="Trebuchet MS"/>
              </a:rPr>
              <a:t> </a:t>
            </a:r>
            <a:r>
              <a:rPr sz="182" spc="3" dirty="0">
                <a:latin typeface="Trebuchet MS"/>
                <a:cs typeface="Trebuchet MS"/>
              </a:rPr>
              <a:t>categorize </a:t>
            </a:r>
            <a:r>
              <a:rPr sz="182" spc="-3" dirty="0">
                <a:latin typeface="Trebuchet MS"/>
                <a:cs typeface="Trebuchet MS"/>
              </a:rPr>
              <a:t>important </a:t>
            </a:r>
            <a:r>
              <a:rPr sz="182" spc="6" dirty="0">
                <a:latin typeface="Trebuchet MS"/>
                <a:cs typeface="Trebuchet MS"/>
              </a:rPr>
              <a:t>ideas </a:t>
            </a:r>
            <a:r>
              <a:rPr sz="182" spc="9" dirty="0">
                <a:latin typeface="Trebuchet MS"/>
                <a:cs typeface="Trebuchet MS"/>
              </a:rPr>
              <a:t>as </a:t>
            </a:r>
            <a:r>
              <a:rPr sz="182" spc="12" dirty="0">
                <a:latin typeface="Trebuchet MS"/>
                <a:cs typeface="Trebuchet MS"/>
              </a:rPr>
              <a:t> </a:t>
            </a:r>
            <a:r>
              <a:rPr sz="182" spc="3" dirty="0">
                <a:latin typeface="Trebuchet MS"/>
                <a:cs typeface="Trebuchet MS"/>
              </a:rPr>
              <a:t>themes</a:t>
            </a:r>
            <a:r>
              <a:rPr sz="182" spc="-9" dirty="0">
                <a:latin typeface="Trebuchet MS"/>
                <a:cs typeface="Trebuchet MS"/>
              </a:rPr>
              <a:t> </a:t>
            </a:r>
            <a:r>
              <a:rPr sz="182" spc="-3" dirty="0">
                <a:latin typeface="Trebuchet MS"/>
                <a:cs typeface="Trebuchet MS"/>
              </a:rPr>
              <a:t>within</a:t>
            </a:r>
            <a:r>
              <a:rPr sz="182" spc="-6" dirty="0">
                <a:latin typeface="Trebuchet MS"/>
                <a:cs typeface="Trebuchet MS"/>
              </a:rPr>
              <a:t> </a:t>
            </a:r>
            <a:r>
              <a:rPr sz="182" spc="3" dirty="0">
                <a:latin typeface="Trebuchet MS"/>
                <a:cs typeface="Trebuchet MS"/>
              </a:rPr>
              <a:t>your</a:t>
            </a:r>
            <a:r>
              <a:rPr sz="182" spc="-9" dirty="0">
                <a:latin typeface="Trebuchet MS"/>
                <a:cs typeface="Trebuchet MS"/>
              </a:rPr>
              <a:t> </a:t>
            </a:r>
            <a:r>
              <a:rPr sz="182" spc="-6" dirty="0">
                <a:latin typeface="Trebuchet MS"/>
                <a:cs typeface="Trebuchet MS"/>
              </a:rPr>
              <a:t>mural.</a:t>
            </a:r>
            <a:endParaRPr sz="182">
              <a:latin typeface="Trebuchet MS"/>
              <a:cs typeface="Trebuchet MS"/>
            </a:endParaRPr>
          </a:p>
        </p:txBody>
      </p:sp>
      <p:sp>
        <p:nvSpPr>
          <p:cNvPr id="216" name="object 216"/>
          <p:cNvSpPr/>
          <p:nvPr/>
        </p:nvSpPr>
        <p:spPr>
          <a:xfrm>
            <a:off x="8020234" y="1827170"/>
            <a:ext cx="33118" cy="35428"/>
          </a:xfrm>
          <a:custGeom>
            <a:avLst/>
            <a:gdLst/>
            <a:ahLst/>
            <a:cxnLst/>
            <a:rect l="l" t="t" r="r" b="b"/>
            <a:pathLst>
              <a:path w="54609" h="58420">
                <a:moveTo>
                  <a:pt x="27750" y="6793"/>
                </a:moveTo>
                <a:lnTo>
                  <a:pt x="26319" y="6793"/>
                </a:lnTo>
                <a:lnTo>
                  <a:pt x="25669" y="6135"/>
                </a:lnTo>
                <a:lnTo>
                  <a:pt x="25783" y="586"/>
                </a:lnTo>
                <a:lnTo>
                  <a:pt x="26396" y="0"/>
                </a:lnTo>
                <a:lnTo>
                  <a:pt x="27673" y="0"/>
                </a:lnTo>
                <a:lnTo>
                  <a:pt x="28389" y="586"/>
                </a:lnTo>
                <a:lnTo>
                  <a:pt x="28399" y="6135"/>
                </a:lnTo>
                <a:lnTo>
                  <a:pt x="27750" y="6793"/>
                </a:lnTo>
                <a:close/>
              </a:path>
              <a:path w="54609" h="58420">
                <a:moveTo>
                  <a:pt x="11931" y="13665"/>
                </a:moveTo>
                <a:lnTo>
                  <a:pt x="11002" y="13661"/>
                </a:lnTo>
                <a:lnTo>
                  <a:pt x="7419" y="10080"/>
                </a:lnTo>
                <a:lnTo>
                  <a:pt x="7300" y="9438"/>
                </a:lnTo>
                <a:lnTo>
                  <a:pt x="7615" y="8526"/>
                </a:lnTo>
                <a:lnTo>
                  <a:pt x="8083" y="8157"/>
                </a:lnTo>
                <a:lnTo>
                  <a:pt x="8998" y="8068"/>
                </a:lnTo>
                <a:lnTo>
                  <a:pt x="9414" y="8221"/>
                </a:lnTo>
                <a:lnTo>
                  <a:pt x="12406" y="11219"/>
                </a:lnTo>
                <a:lnTo>
                  <a:pt x="12927" y="11714"/>
                </a:lnTo>
                <a:lnTo>
                  <a:pt x="12941" y="12643"/>
                </a:lnTo>
                <a:lnTo>
                  <a:pt x="11931" y="13665"/>
                </a:lnTo>
                <a:close/>
              </a:path>
              <a:path w="54609" h="58420">
                <a:moveTo>
                  <a:pt x="42138" y="13665"/>
                </a:moveTo>
                <a:lnTo>
                  <a:pt x="41128" y="12643"/>
                </a:lnTo>
                <a:lnTo>
                  <a:pt x="41142" y="11714"/>
                </a:lnTo>
                <a:lnTo>
                  <a:pt x="41663" y="11219"/>
                </a:lnTo>
                <a:lnTo>
                  <a:pt x="44579" y="8294"/>
                </a:lnTo>
                <a:lnTo>
                  <a:pt x="44860" y="8150"/>
                </a:lnTo>
                <a:lnTo>
                  <a:pt x="45325" y="8086"/>
                </a:lnTo>
                <a:lnTo>
                  <a:pt x="45871" y="8073"/>
                </a:lnTo>
                <a:lnTo>
                  <a:pt x="46408" y="8425"/>
                </a:lnTo>
                <a:lnTo>
                  <a:pt x="46819" y="9438"/>
                </a:lnTo>
                <a:lnTo>
                  <a:pt x="46663" y="10080"/>
                </a:lnTo>
                <a:lnTo>
                  <a:pt x="46277" y="10436"/>
                </a:lnTo>
                <a:lnTo>
                  <a:pt x="43067" y="13661"/>
                </a:lnTo>
                <a:lnTo>
                  <a:pt x="42138" y="13665"/>
                </a:lnTo>
                <a:close/>
              </a:path>
              <a:path w="54609" h="58420">
                <a:moveTo>
                  <a:pt x="33893" y="46064"/>
                </a:moveTo>
                <a:lnTo>
                  <a:pt x="20176" y="46064"/>
                </a:lnTo>
                <a:lnTo>
                  <a:pt x="19318" y="39321"/>
                </a:lnTo>
                <a:lnTo>
                  <a:pt x="12131" y="37747"/>
                </a:lnTo>
                <a:lnTo>
                  <a:pt x="12131" y="18367"/>
                </a:lnTo>
                <a:lnTo>
                  <a:pt x="19462" y="12193"/>
                </a:lnTo>
                <a:lnTo>
                  <a:pt x="34607" y="12193"/>
                </a:lnTo>
                <a:lnTo>
                  <a:pt x="41938" y="18367"/>
                </a:lnTo>
                <a:lnTo>
                  <a:pt x="41938" y="37747"/>
                </a:lnTo>
                <a:lnTo>
                  <a:pt x="34751" y="39321"/>
                </a:lnTo>
                <a:lnTo>
                  <a:pt x="33893" y="46064"/>
                </a:lnTo>
                <a:close/>
              </a:path>
              <a:path w="54609" h="58420">
                <a:moveTo>
                  <a:pt x="53492" y="29139"/>
                </a:moveTo>
                <a:lnTo>
                  <a:pt x="47322" y="29129"/>
                </a:lnTo>
                <a:lnTo>
                  <a:pt x="46749" y="28490"/>
                </a:lnTo>
                <a:lnTo>
                  <a:pt x="46742" y="27058"/>
                </a:lnTo>
                <a:lnTo>
                  <a:pt x="47254" y="26419"/>
                </a:lnTo>
                <a:lnTo>
                  <a:pt x="53502" y="26419"/>
                </a:lnTo>
                <a:lnTo>
                  <a:pt x="54131" y="27058"/>
                </a:lnTo>
                <a:lnTo>
                  <a:pt x="54131" y="28490"/>
                </a:lnTo>
                <a:lnTo>
                  <a:pt x="53492" y="29139"/>
                </a:lnTo>
                <a:close/>
              </a:path>
              <a:path w="54609" h="58420">
                <a:moveTo>
                  <a:pt x="8352" y="47282"/>
                </a:moveTo>
                <a:lnTo>
                  <a:pt x="7341" y="46260"/>
                </a:lnTo>
                <a:lnTo>
                  <a:pt x="7356" y="45331"/>
                </a:lnTo>
                <a:lnTo>
                  <a:pt x="7876" y="44836"/>
                </a:lnTo>
                <a:lnTo>
                  <a:pt x="11631" y="41101"/>
                </a:lnTo>
                <a:lnTo>
                  <a:pt x="11951" y="40955"/>
                </a:lnTo>
                <a:lnTo>
                  <a:pt x="12842" y="40929"/>
                </a:lnTo>
                <a:lnTo>
                  <a:pt x="13374" y="41274"/>
                </a:lnTo>
                <a:lnTo>
                  <a:pt x="13791" y="42272"/>
                </a:lnTo>
                <a:lnTo>
                  <a:pt x="13663" y="42894"/>
                </a:lnTo>
                <a:lnTo>
                  <a:pt x="9281" y="47278"/>
                </a:lnTo>
                <a:lnTo>
                  <a:pt x="8352" y="47282"/>
                </a:lnTo>
                <a:close/>
              </a:path>
              <a:path w="54609" h="58420">
                <a:moveTo>
                  <a:pt x="45717" y="47282"/>
                </a:moveTo>
                <a:lnTo>
                  <a:pt x="44788" y="47278"/>
                </a:lnTo>
                <a:lnTo>
                  <a:pt x="40422" y="42914"/>
                </a:lnTo>
                <a:lnTo>
                  <a:pt x="40303" y="42272"/>
                </a:lnTo>
                <a:lnTo>
                  <a:pt x="40618" y="41360"/>
                </a:lnTo>
                <a:lnTo>
                  <a:pt x="41086" y="40991"/>
                </a:lnTo>
                <a:lnTo>
                  <a:pt x="41599" y="40941"/>
                </a:lnTo>
                <a:lnTo>
                  <a:pt x="42090" y="40944"/>
                </a:lnTo>
                <a:lnTo>
                  <a:pt x="42460" y="41110"/>
                </a:lnTo>
                <a:lnTo>
                  <a:pt x="46193" y="44836"/>
                </a:lnTo>
                <a:lnTo>
                  <a:pt x="46713" y="45331"/>
                </a:lnTo>
                <a:lnTo>
                  <a:pt x="46728" y="46260"/>
                </a:lnTo>
                <a:lnTo>
                  <a:pt x="45717" y="47282"/>
                </a:lnTo>
                <a:close/>
              </a:path>
              <a:path w="54609" h="58420">
                <a:moveTo>
                  <a:pt x="6073" y="29139"/>
                </a:moveTo>
                <a:lnTo>
                  <a:pt x="582" y="29129"/>
                </a:lnTo>
                <a:lnTo>
                  <a:pt x="7" y="28490"/>
                </a:lnTo>
                <a:lnTo>
                  <a:pt x="0" y="27058"/>
                </a:lnTo>
                <a:lnTo>
                  <a:pt x="513" y="26419"/>
                </a:lnTo>
                <a:lnTo>
                  <a:pt x="6083" y="26419"/>
                </a:lnTo>
                <a:lnTo>
                  <a:pt x="6731" y="27058"/>
                </a:lnTo>
                <a:lnTo>
                  <a:pt x="6731" y="28490"/>
                </a:lnTo>
                <a:lnTo>
                  <a:pt x="6073" y="29139"/>
                </a:lnTo>
                <a:close/>
              </a:path>
              <a:path w="54609" h="58420">
                <a:moveTo>
                  <a:pt x="32529" y="58258"/>
                </a:moveTo>
                <a:lnTo>
                  <a:pt x="21540" y="58258"/>
                </a:lnTo>
                <a:lnTo>
                  <a:pt x="20260" y="57105"/>
                </a:lnTo>
                <a:lnTo>
                  <a:pt x="20260" y="48774"/>
                </a:lnTo>
                <a:lnTo>
                  <a:pt x="33809" y="48774"/>
                </a:lnTo>
                <a:lnTo>
                  <a:pt x="33809" y="57105"/>
                </a:lnTo>
                <a:lnTo>
                  <a:pt x="32529" y="58258"/>
                </a:lnTo>
                <a:close/>
              </a:path>
            </a:pathLst>
          </a:custGeom>
          <a:solidFill>
            <a:srgbClr val="FF7139"/>
          </a:solidFill>
        </p:spPr>
        <p:txBody>
          <a:bodyPr wrap="square" lIns="0" tIns="0" rIns="0" bIns="0" rtlCol="0"/>
          <a:lstStyle/>
          <a:p>
            <a:endParaRPr sz="849"/>
          </a:p>
        </p:txBody>
      </p:sp>
      <p:sp>
        <p:nvSpPr>
          <p:cNvPr id="217" name="object 217"/>
          <p:cNvSpPr txBox="1"/>
          <p:nvPr/>
        </p:nvSpPr>
        <p:spPr>
          <a:xfrm>
            <a:off x="6074769" y="2361787"/>
            <a:ext cx="676606" cy="523670"/>
          </a:xfrm>
          <a:prstGeom prst="rect">
            <a:avLst/>
          </a:prstGeom>
          <a:solidFill>
            <a:srgbClr val="FCF280"/>
          </a:solidFill>
        </p:spPr>
        <p:txBody>
          <a:bodyPr vert="horz" wrap="square" lIns="0" tIns="0" rIns="0" bIns="0" rtlCol="0">
            <a:spAutoFit/>
          </a:bodyPr>
          <a:lstStyle/>
          <a:p>
            <a:pPr>
              <a:lnSpc>
                <a:spcPct val="100000"/>
              </a:lnSpc>
            </a:pPr>
            <a:endParaRPr sz="485">
              <a:latin typeface="Times New Roman"/>
              <a:cs typeface="Times New Roman"/>
            </a:endParaRPr>
          </a:p>
          <a:p>
            <a:pPr>
              <a:spcBef>
                <a:spcPts val="24"/>
              </a:spcBef>
            </a:pPr>
            <a:endParaRPr sz="485">
              <a:latin typeface="Times New Roman"/>
              <a:cs typeface="Times New Roman"/>
            </a:endParaRPr>
          </a:p>
          <a:p>
            <a:pPr marL="21564" marR="16943" algn="ctr">
              <a:lnSpc>
                <a:spcPct val="104200"/>
              </a:lnSpc>
            </a:pPr>
            <a:r>
              <a:rPr sz="394" spc="-49" dirty="0">
                <a:latin typeface="Trebuchet MS"/>
                <a:cs typeface="Trebuchet MS"/>
              </a:rPr>
              <a:t>T</a:t>
            </a:r>
            <a:r>
              <a:rPr sz="394" spc="18" dirty="0">
                <a:latin typeface="Trebuchet MS"/>
                <a:cs typeface="Trebuchet MS"/>
              </a:rPr>
              <a:t>o</a:t>
            </a:r>
            <a:r>
              <a:rPr sz="394" spc="-15" dirty="0">
                <a:latin typeface="Trebuchet MS"/>
                <a:cs typeface="Trebuchet MS"/>
              </a:rPr>
              <a:t> </a:t>
            </a:r>
            <a:r>
              <a:rPr sz="394" dirty="0">
                <a:latin typeface="Trebuchet MS"/>
                <a:cs typeface="Trebuchet MS"/>
              </a:rPr>
              <a:t>analyze</a:t>
            </a:r>
            <a:r>
              <a:rPr sz="394" spc="-15" dirty="0">
                <a:latin typeface="Trebuchet MS"/>
                <a:cs typeface="Trebuchet MS"/>
              </a:rPr>
              <a:t> </a:t>
            </a:r>
            <a:r>
              <a:rPr sz="394" spc="-9" dirty="0">
                <a:latin typeface="Trebuchet MS"/>
                <a:cs typeface="Trebuchet MS"/>
              </a:rPr>
              <a:t>credit  </a:t>
            </a:r>
            <a:r>
              <a:rPr sz="394" dirty="0">
                <a:latin typeface="Trebuchet MS"/>
                <a:cs typeface="Trebuchet MS"/>
              </a:rPr>
              <a:t>scores,income,employment </a:t>
            </a:r>
            <a:r>
              <a:rPr sz="394" spc="-112" dirty="0">
                <a:latin typeface="Trebuchet MS"/>
                <a:cs typeface="Trebuchet MS"/>
              </a:rPr>
              <a:t> </a:t>
            </a:r>
            <a:r>
              <a:rPr sz="394" spc="-6" dirty="0">
                <a:latin typeface="Trebuchet MS"/>
                <a:cs typeface="Trebuchet MS"/>
              </a:rPr>
              <a:t>history,debt-to-income </a:t>
            </a:r>
            <a:r>
              <a:rPr sz="394" spc="-3" dirty="0">
                <a:latin typeface="Trebuchet MS"/>
                <a:cs typeface="Trebuchet MS"/>
              </a:rPr>
              <a:t> </a:t>
            </a:r>
            <a:r>
              <a:rPr sz="394" spc="-6" dirty="0">
                <a:latin typeface="Trebuchet MS"/>
                <a:cs typeface="Trebuchet MS"/>
              </a:rPr>
              <a:t>ratios,and </a:t>
            </a:r>
            <a:r>
              <a:rPr sz="394" spc="-3" dirty="0">
                <a:latin typeface="Trebuchet MS"/>
                <a:cs typeface="Trebuchet MS"/>
              </a:rPr>
              <a:t>other </a:t>
            </a:r>
            <a:r>
              <a:rPr sz="394" spc="-9" dirty="0">
                <a:latin typeface="Trebuchet MS"/>
                <a:cs typeface="Trebuchet MS"/>
              </a:rPr>
              <a:t>financial </a:t>
            </a:r>
            <a:r>
              <a:rPr sz="394" spc="-6" dirty="0">
                <a:latin typeface="Trebuchet MS"/>
                <a:cs typeface="Trebuchet MS"/>
              </a:rPr>
              <a:t> factore </a:t>
            </a:r>
            <a:r>
              <a:rPr sz="394" spc="-9" dirty="0">
                <a:latin typeface="Trebuchet MS"/>
                <a:cs typeface="Trebuchet MS"/>
              </a:rPr>
              <a:t>to </a:t>
            </a:r>
            <a:r>
              <a:rPr sz="394" spc="-3" dirty="0">
                <a:latin typeface="Trebuchet MS"/>
                <a:cs typeface="Trebuchet MS"/>
              </a:rPr>
              <a:t>determine </a:t>
            </a:r>
            <a:r>
              <a:rPr sz="394" spc="6" dirty="0">
                <a:latin typeface="Trebuchet MS"/>
                <a:cs typeface="Trebuchet MS"/>
              </a:rPr>
              <a:t>an </a:t>
            </a:r>
            <a:r>
              <a:rPr sz="394" spc="9" dirty="0">
                <a:latin typeface="Trebuchet MS"/>
                <a:cs typeface="Trebuchet MS"/>
              </a:rPr>
              <a:t> </a:t>
            </a:r>
            <a:r>
              <a:rPr sz="394" spc="-3" dirty="0">
                <a:latin typeface="Trebuchet MS"/>
                <a:cs typeface="Trebuchet MS"/>
              </a:rPr>
              <a:t>individual</a:t>
            </a:r>
            <a:r>
              <a:rPr sz="394" spc="-15" dirty="0">
                <a:latin typeface="Trebuchet MS"/>
                <a:cs typeface="Trebuchet MS"/>
              </a:rPr>
              <a:t>'</a:t>
            </a:r>
            <a:r>
              <a:rPr sz="394" spc="27" dirty="0">
                <a:latin typeface="Trebuchet MS"/>
                <a:cs typeface="Trebuchet MS"/>
              </a:rPr>
              <a:t>s</a:t>
            </a:r>
            <a:r>
              <a:rPr sz="394" spc="-15" dirty="0">
                <a:latin typeface="Trebuchet MS"/>
                <a:cs typeface="Trebuchet MS"/>
              </a:rPr>
              <a:t> </a:t>
            </a:r>
            <a:r>
              <a:rPr sz="394" spc="-3" dirty="0">
                <a:latin typeface="Trebuchet MS"/>
                <a:cs typeface="Trebuchet MS"/>
              </a:rPr>
              <a:t>creditworthiness</a:t>
            </a:r>
            <a:endParaRPr sz="394">
              <a:latin typeface="Trebuchet MS"/>
              <a:cs typeface="Trebuchet MS"/>
            </a:endParaRPr>
          </a:p>
        </p:txBody>
      </p:sp>
      <p:sp>
        <p:nvSpPr>
          <p:cNvPr id="218" name="object 218"/>
          <p:cNvSpPr txBox="1"/>
          <p:nvPr/>
        </p:nvSpPr>
        <p:spPr>
          <a:xfrm>
            <a:off x="7342663" y="2446783"/>
            <a:ext cx="637327" cy="529332"/>
          </a:xfrm>
          <a:prstGeom prst="rect">
            <a:avLst/>
          </a:prstGeom>
          <a:solidFill>
            <a:srgbClr val="FCF280"/>
          </a:solidFill>
        </p:spPr>
        <p:txBody>
          <a:bodyPr vert="horz" wrap="square" lIns="0" tIns="1925" rIns="0" bIns="0" rtlCol="0">
            <a:spAutoFit/>
          </a:bodyPr>
          <a:lstStyle/>
          <a:p>
            <a:pPr>
              <a:spcBef>
                <a:spcPts val="15"/>
              </a:spcBef>
            </a:pPr>
            <a:endParaRPr sz="697">
              <a:latin typeface="Times New Roman"/>
              <a:cs typeface="Times New Roman"/>
            </a:endParaRPr>
          </a:p>
          <a:p>
            <a:pPr marL="6546" marR="1925" algn="ctr"/>
            <a:r>
              <a:rPr sz="455" spc="3" dirty="0">
                <a:latin typeface="Trebuchet MS"/>
                <a:cs typeface="Trebuchet MS"/>
              </a:rPr>
              <a:t>AI</a:t>
            </a:r>
            <a:r>
              <a:rPr sz="455" spc="-21" dirty="0">
                <a:latin typeface="Trebuchet MS"/>
                <a:cs typeface="Trebuchet MS"/>
              </a:rPr>
              <a:t> </a:t>
            </a:r>
            <a:r>
              <a:rPr sz="455" spc="9" dirty="0">
                <a:latin typeface="Trebuchet MS"/>
                <a:cs typeface="Trebuchet MS"/>
              </a:rPr>
              <a:t>Can</a:t>
            </a:r>
            <a:r>
              <a:rPr sz="455" spc="-21" dirty="0">
                <a:latin typeface="Trebuchet MS"/>
                <a:cs typeface="Trebuchet MS"/>
              </a:rPr>
              <a:t> </a:t>
            </a:r>
            <a:r>
              <a:rPr sz="455" spc="6" dirty="0">
                <a:latin typeface="Trebuchet MS"/>
                <a:cs typeface="Trebuchet MS"/>
              </a:rPr>
              <a:t>be</a:t>
            </a:r>
            <a:r>
              <a:rPr sz="455" spc="-21" dirty="0">
                <a:latin typeface="Trebuchet MS"/>
                <a:cs typeface="Trebuchet MS"/>
              </a:rPr>
              <a:t> </a:t>
            </a:r>
            <a:r>
              <a:rPr sz="455" spc="9" dirty="0">
                <a:latin typeface="Trebuchet MS"/>
                <a:cs typeface="Trebuchet MS"/>
              </a:rPr>
              <a:t>used</a:t>
            </a:r>
            <a:r>
              <a:rPr sz="455" spc="-21" dirty="0">
                <a:latin typeface="Trebuchet MS"/>
                <a:cs typeface="Trebuchet MS"/>
              </a:rPr>
              <a:t> </a:t>
            </a:r>
            <a:r>
              <a:rPr sz="455" spc="-18" dirty="0">
                <a:latin typeface="Trebuchet MS"/>
                <a:cs typeface="Trebuchet MS"/>
              </a:rPr>
              <a:t>to</a:t>
            </a:r>
            <a:r>
              <a:rPr sz="455" spc="-21" dirty="0">
                <a:latin typeface="Trebuchet MS"/>
                <a:cs typeface="Trebuchet MS"/>
              </a:rPr>
              <a:t> </a:t>
            </a:r>
            <a:r>
              <a:rPr sz="455" spc="-12" dirty="0">
                <a:latin typeface="Trebuchet MS"/>
                <a:cs typeface="Trebuchet MS"/>
              </a:rPr>
              <a:t>detect  </a:t>
            </a:r>
            <a:r>
              <a:rPr sz="455" spc="-15" dirty="0">
                <a:latin typeface="Trebuchet MS"/>
                <a:cs typeface="Trebuchet MS"/>
              </a:rPr>
              <a:t>fraudulent</a:t>
            </a:r>
            <a:r>
              <a:rPr sz="455" spc="-21" dirty="0">
                <a:latin typeface="Trebuchet MS"/>
                <a:cs typeface="Trebuchet MS"/>
              </a:rPr>
              <a:t> </a:t>
            </a:r>
            <a:r>
              <a:rPr sz="455" spc="-6" dirty="0">
                <a:latin typeface="Trebuchet MS"/>
                <a:cs typeface="Trebuchet MS"/>
              </a:rPr>
              <a:t>loan  </a:t>
            </a:r>
            <a:r>
              <a:rPr sz="455" spc="-9" dirty="0">
                <a:latin typeface="Trebuchet MS"/>
                <a:cs typeface="Trebuchet MS"/>
              </a:rPr>
              <a:t>applications</a:t>
            </a:r>
            <a:endParaRPr sz="455">
              <a:latin typeface="Trebuchet MS"/>
              <a:cs typeface="Trebuchet MS"/>
            </a:endParaRPr>
          </a:p>
          <a:p>
            <a:pPr marL="22334" marR="17712" algn="ctr">
              <a:spcBef>
                <a:spcPts val="9"/>
              </a:spcBef>
            </a:pPr>
            <a:r>
              <a:rPr sz="455" dirty="0">
                <a:latin typeface="Trebuchet MS"/>
                <a:cs typeface="Trebuchet MS"/>
              </a:rPr>
              <a:t>by</a:t>
            </a:r>
            <a:r>
              <a:rPr sz="455" spc="3" dirty="0">
                <a:latin typeface="Trebuchet MS"/>
                <a:cs typeface="Trebuchet MS"/>
              </a:rPr>
              <a:t> </a:t>
            </a:r>
            <a:r>
              <a:rPr sz="455" spc="-6" dirty="0">
                <a:latin typeface="Trebuchet MS"/>
                <a:cs typeface="Trebuchet MS"/>
              </a:rPr>
              <a:t>analyzing </a:t>
            </a:r>
            <a:r>
              <a:rPr sz="455" spc="-12" dirty="0">
                <a:latin typeface="Trebuchet MS"/>
                <a:cs typeface="Trebuchet MS"/>
              </a:rPr>
              <a:t>data </a:t>
            </a:r>
            <a:r>
              <a:rPr sz="455" spc="-9" dirty="0">
                <a:latin typeface="Trebuchet MS"/>
                <a:cs typeface="Trebuchet MS"/>
              </a:rPr>
              <a:t> </a:t>
            </a:r>
            <a:r>
              <a:rPr sz="455" spc="-12" dirty="0">
                <a:latin typeface="Trebuchet MS"/>
                <a:cs typeface="Trebuchet MS"/>
              </a:rPr>
              <a:t>patterns</a:t>
            </a:r>
            <a:r>
              <a:rPr sz="455" spc="-21" dirty="0">
                <a:latin typeface="Trebuchet MS"/>
                <a:cs typeface="Trebuchet MS"/>
              </a:rPr>
              <a:t> </a:t>
            </a:r>
            <a:r>
              <a:rPr sz="455" dirty="0">
                <a:latin typeface="Trebuchet MS"/>
                <a:cs typeface="Trebuchet MS"/>
              </a:rPr>
              <a:t>and</a:t>
            </a:r>
            <a:r>
              <a:rPr sz="455" spc="-21" dirty="0">
                <a:latin typeface="Trebuchet MS"/>
                <a:cs typeface="Trebuchet MS"/>
              </a:rPr>
              <a:t> </a:t>
            </a:r>
            <a:r>
              <a:rPr sz="455" spc="-12" dirty="0">
                <a:latin typeface="Trebuchet MS"/>
                <a:cs typeface="Trebuchet MS"/>
              </a:rPr>
              <a:t>identifying  </a:t>
            </a:r>
            <a:r>
              <a:rPr sz="455" spc="-6" dirty="0">
                <a:latin typeface="Trebuchet MS"/>
                <a:cs typeface="Trebuchet MS"/>
              </a:rPr>
              <a:t>anomalies</a:t>
            </a:r>
            <a:endParaRPr sz="455">
              <a:latin typeface="Trebuchet MS"/>
              <a:cs typeface="Trebuchet MS"/>
            </a:endParaRPr>
          </a:p>
        </p:txBody>
      </p:sp>
      <p:sp>
        <p:nvSpPr>
          <p:cNvPr id="221" name="TextBox 220">
            <a:extLst>
              <a:ext uri="{FF2B5EF4-FFF2-40B4-BE49-F238E27FC236}">
                <a16:creationId xmlns:a16="http://schemas.microsoft.com/office/drawing/2014/main" id="{65F0D6D6-1B0E-B344-8CC1-91EBE138078F}"/>
              </a:ext>
            </a:extLst>
          </p:cNvPr>
          <p:cNvSpPr txBox="1"/>
          <p:nvPr/>
        </p:nvSpPr>
        <p:spPr>
          <a:xfrm>
            <a:off x="3096286" y="750461"/>
            <a:ext cx="6384130" cy="369332"/>
          </a:xfrm>
          <a:prstGeom prst="rect">
            <a:avLst/>
          </a:prstGeom>
          <a:noFill/>
        </p:spPr>
        <p:txBody>
          <a:bodyPr wrap="square">
            <a:spAutoFit/>
          </a:bodyPr>
          <a:lstStyle/>
          <a:p>
            <a:r>
              <a:rPr lang="en-IN" sz="1800" b="1" dirty="0">
                <a:solidFill>
                  <a:schemeClr val="bg2"/>
                </a:solidFill>
                <a:latin typeface="Bauhaus 93" panose="04030905020B02020C02" pitchFamily="82" charset="0"/>
              </a:rPr>
              <a:t>B R A I N S T O R M    A N D    I D E A    P R I O T I Z A T I O N  </a:t>
            </a:r>
          </a:p>
        </p:txBody>
      </p:sp>
      <p:pic>
        <p:nvPicPr>
          <p:cNvPr id="222" name="Audio 221">
            <a:hlinkClick r:id="" action="ppaction://media"/>
            <a:extLst>
              <a:ext uri="{FF2B5EF4-FFF2-40B4-BE49-F238E27FC236}">
                <a16:creationId xmlns:a16="http://schemas.microsoft.com/office/drawing/2014/main" id="{764BFB43-25E7-54D7-B5C6-5375E044B859}"/>
              </a:ext>
            </a:extLst>
          </p:cNvPr>
          <p:cNvPicPr>
            <a:picLocks noChangeAspect="1"/>
          </p:cNvPicPr>
          <p:nvPr>
            <a:audioFile r:link="rId2"/>
            <p:extLst>
              <p:ext uri="{DAA4B4D4-6D71-4841-9C94-3DE7FCFB9230}">
                <p14:media xmlns:p14="http://schemas.microsoft.com/office/powerpoint/2010/main" r:embed="rId1"/>
              </p:ext>
            </p:extLst>
          </p:nvPr>
        </p:nvPicPr>
        <p:blipFill>
          <a:blip r:embed="rId34"/>
          <a:srcRect l="-450000" t="-231250" r="-450000" b="-231250"/>
          <a:stretch>
            <a:fillRect/>
          </a:stretch>
        </p:blipFill>
        <p:spPr>
          <a:xfrm>
            <a:off x="9144000" y="5143500"/>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16"/>
    </mc:Choice>
    <mc:Fallback>
      <p:transition spd="slow" advTm="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80D257-2C31-658D-2DA2-55DC82F19E41}"/>
              </a:ext>
            </a:extLst>
          </p:cNvPr>
          <p:cNvSpPr>
            <a:spLocks noGrp="1"/>
          </p:cNvSpPr>
          <p:nvPr>
            <p:ph type="subTitle" idx="1"/>
          </p:nvPr>
        </p:nvSpPr>
        <p:spPr>
          <a:xfrm>
            <a:off x="2271756" y="3008600"/>
            <a:ext cx="7648488" cy="420400"/>
          </a:xfrm>
        </p:spPr>
        <p:txBody>
          <a:bodyPr/>
          <a:lstStyle/>
          <a:p>
            <a:r>
              <a:rPr lang="en-GB" dirty="0">
                <a:latin typeface="Arial Rounded MT Bold" panose="020F0704030504030204" pitchFamily="34" charset="0"/>
              </a:rPr>
              <a:t>We Created Dashboard, Story using Tableau and analysing Indians Agriculture Crop Production</a:t>
            </a:r>
          </a:p>
        </p:txBody>
      </p:sp>
      <p:pic>
        <p:nvPicPr>
          <p:cNvPr id="4" name="Audio 3">
            <a:hlinkClick r:id="" action="ppaction://media"/>
            <a:extLst>
              <a:ext uri="{FF2B5EF4-FFF2-40B4-BE49-F238E27FC236}">
                <a16:creationId xmlns:a16="http://schemas.microsoft.com/office/drawing/2014/main" id="{9EF1D975-E99F-31EB-FD82-ED55536D89A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14832882"/>
      </p:ext>
    </p:extLst>
  </p:cSld>
  <p:clrMapOvr>
    <a:masterClrMapping/>
  </p:clrMapOvr>
  <mc:AlternateContent xmlns:mc="http://schemas.openxmlformats.org/markup-compatibility/2006">
    <mc:Choice xmlns:p14="http://schemas.microsoft.com/office/powerpoint/2010/main" Requires="p14">
      <p:transition spd="slow" p14:dur="2000" advTm="7933"/>
    </mc:Choice>
    <mc:Fallback>
      <p:transition spd="slow" advTm="7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876D1E4F-D533-427E-B3E3-262442D58C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31" y="1060451"/>
            <a:ext cx="10732865" cy="5257800"/>
          </a:xfrm>
          <a:prstGeom prst="rect">
            <a:avLst/>
          </a:prstGeom>
        </p:spPr>
      </p:pic>
      <p:pic>
        <p:nvPicPr>
          <p:cNvPr id="4" name="Audio 3">
            <a:hlinkClick r:id="" action="ppaction://media"/>
            <a:extLst>
              <a:ext uri="{FF2B5EF4-FFF2-40B4-BE49-F238E27FC236}">
                <a16:creationId xmlns:a16="http://schemas.microsoft.com/office/drawing/2014/main" id="{881C379E-3EF5-091A-3F81-5A6E7911C95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6355"/>
    </mc:Choice>
    <mc:Fallback>
      <p:transition spd="slow" advTm="6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heet 2">
            <a:extLst>
              <a:ext uri="{FF2B5EF4-FFF2-40B4-BE49-F238E27FC236}">
                <a16:creationId xmlns:a16="http://schemas.microsoft.com/office/drawing/2014/main" id="{DA00BFD1-A51C-440A-A937-EFF62772C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217" y="846686"/>
            <a:ext cx="1729733" cy="5647227"/>
          </a:xfrm>
          <a:prstGeom prst="rect">
            <a:avLst/>
          </a:prstGeom>
        </p:spPr>
      </p:pic>
      <p:pic>
        <p:nvPicPr>
          <p:cNvPr id="2" name="slide4" descr="Sheet 3">
            <a:extLst>
              <a:ext uri="{FF2B5EF4-FFF2-40B4-BE49-F238E27FC236}">
                <a16:creationId xmlns:a16="http://schemas.microsoft.com/office/drawing/2014/main" id="{CFDC509B-D674-6251-A3AD-B26CDB011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1737" y="1117600"/>
            <a:ext cx="3362325" cy="4152900"/>
          </a:xfrm>
          <a:prstGeom prst="rect">
            <a:avLst/>
          </a:prstGeom>
        </p:spPr>
      </p:pic>
      <p:pic>
        <p:nvPicPr>
          <p:cNvPr id="6" name="Audio 5">
            <a:hlinkClick r:id="" action="ppaction://media"/>
            <a:extLst>
              <a:ext uri="{FF2B5EF4-FFF2-40B4-BE49-F238E27FC236}">
                <a16:creationId xmlns:a16="http://schemas.microsoft.com/office/drawing/2014/main" id="{764CD543-2929-D510-35AF-B054856E9FF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2682"/>
    </mc:Choice>
    <mc:Fallback>
      <p:transition spd="slow" advTm="12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heet 4">
            <a:extLst>
              <a:ext uri="{FF2B5EF4-FFF2-40B4-BE49-F238E27FC236}">
                <a16:creationId xmlns:a16="http://schemas.microsoft.com/office/drawing/2014/main" id="{066FD2C4-757E-42E1-9D42-97943B465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00" y="1352550"/>
            <a:ext cx="5854700" cy="4591050"/>
          </a:xfrm>
          <a:prstGeom prst="rect">
            <a:avLst/>
          </a:prstGeom>
        </p:spPr>
      </p:pic>
      <p:pic>
        <p:nvPicPr>
          <p:cNvPr id="9" name="Audio 8">
            <a:hlinkClick r:id="" action="ppaction://media"/>
            <a:extLst>
              <a:ext uri="{FF2B5EF4-FFF2-40B4-BE49-F238E27FC236}">
                <a16:creationId xmlns:a16="http://schemas.microsoft.com/office/drawing/2014/main" id="{5F2BA272-FC02-7C72-881F-2ABC6E5272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8148"/>
    </mc:Choice>
    <mc:Fallback>
      <p:transition spd="slow" advTm="8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C1FF1E"/>
      </a:dk1>
      <a:lt1>
        <a:srgbClr val="1B0700"/>
      </a:lt1>
      <a:dk2>
        <a:srgbClr val="C1FF1E"/>
      </a:dk2>
      <a:lt2>
        <a:srgbClr val="5B5B5B"/>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imple Light">
  <a:themeElements>
    <a:clrScheme name="Simple Light">
      <a:dk1>
        <a:srgbClr val="C1FF1E"/>
      </a:dk1>
      <a:lt1>
        <a:srgbClr val="1B0700"/>
      </a:lt1>
      <a:dk2>
        <a:srgbClr val="C1FF1E"/>
      </a:dk2>
      <a:lt2>
        <a:srgbClr val="5B5B5B"/>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mart Farming Project Proposal by Slidesgo">
  <a:themeElements>
    <a:clrScheme name="Simple Light">
      <a:dk1>
        <a:srgbClr val="00261E"/>
      </a:dk1>
      <a:lt1>
        <a:srgbClr val="FFFFFF"/>
      </a:lt1>
      <a:dk2>
        <a:srgbClr val="47922C"/>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Agri-Food Industry Company Profile Modern Minimal</Template>
  <TotalTime>144</TotalTime>
  <Words>1457</Words>
  <Application>Microsoft Office PowerPoint</Application>
  <PresentationFormat>Widescreen</PresentationFormat>
  <Paragraphs>167</Paragraphs>
  <Slides>13</Slides>
  <Notes>0</Notes>
  <HiddenSlides>0</HiddenSlides>
  <MMClips>13</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13</vt:i4>
      </vt:variant>
    </vt:vector>
  </HeadingPairs>
  <TitlesOfParts>
    <vt:vector size="31" baseType="lpstr">
      <vt:lpstr>Arial</vt:lpstr>
      <vt:lpstr>Arial Rounded MT Bold</vt:lpstr>
      <vt:lpstr>Bahnschrift</vt:lpstr>
      <vt:lpstr>Bauhaus 93</vt:lpstr>
      <vt:lpstr>Bebas Neue</vt:lpstr>
      <vt:lpstr>Calibri</vt:lpstr>
      <vt:lpstr>Josefin Slab</vt:lpstr>
      <vt:lpstr>Montserrat</vt:lpstr>
      <vt:lpstr>Open Sans</vt:lpstr>
      <vt:lpstr>Proxima Nova</vt:lpstr>
      <vt:lpstr>Times New Roman</vt:lpstr>
      <vt:lpstr>Trebuchet MS</vt:lpstr>
      <vt:lpstr>Office Theme</vt:lpstr>
      <vt:lpstr>Simple Light</vt:lpstr>
      <vt:lpstr>1_Office Theme</vt:lpstr>
      <vt:lpstr>1_Simple Light</vt:lpstr>
      <vt:lpstr>Smart Farming Project Proposal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gjsm gaje</dc:creator>
  <cp:lastModifiedBy>gjsm gaje</cp:lastModifiedBy>
  <cp:revision>1</cp:revision>
  <dcterms:created xsi:type="dcterms:W3CDTF">2023-10-18T08:59:04Z</dcterms:created>
  <dcterms:modified xsi:type="dcterms:W3CDTF">2023-10-18T11:30:14Z</dcterms:modified>
</cp:coreProperties>
</file>